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A840"/>
    <a:srgbClr val="161B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4"/>
    <p:restoredTop sz="95878"/>
  </p:normalViewPr>
  <p:slideViewPr>
    <p:cSldViewPr snapToGrid="0" snapToObjects="1">
      <p:cViewPr varScale="1">
        <p:scale>
          <a:sx n="109" d="100"/>
          <a:sy n="109" d="100"/>
        </p:scale>
        <p:origin x="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2666998" y="-2666998"/>
            <a:ext cx="6858003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D1A84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D1A84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2"/>
          <a:srcRect l="6655" t="7875" r="8388" b="7168"/>
          <a:stretch>
            <a:fillRect/>
          </a:stretch>
        </p:blipFill>
        <p:spPr>
          <a:xfrm rot="5400000">
            <a:off x="2666999" y="-2667000"/>
            <a:ext cx="6858000" cy="1219200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  <a:endParaRPr lang="en-GB" dirty="0"/>
          </a:p>
          <a:p>
            <a:pPr lvl="1"/>
            <a:r>
              <a:rPr lang="en-GB" dirty="0"/>
              <a:t>Second level</a:t>
            </a:r>
            <a:endParaRPr lang="en-GB" dirty="0"/>
          </a:p>
          <a:p>
            <a:pPr lvl="2"/>
            <a:r>
              <a:rPr lang="en-GB" dirty="0"/>
              <a:t>Third level</a:t>
            </a:r>
            <a:endParaRPr lang="en-GB" dirty="0"/>
          </a:p>
          <a:p>
            <a:pPr lvl="3"/>
            <a:r>
              <a:rPr lang="en-GB" dirty="0"/>
              <a:t>Fourth level</a:t>
            </a:r>
            <a:endParaRPr lang="en-GB" dirty="0"/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DBEF8-6D28-7E4E-B367-EB10FECE7F1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7957C-B496-8944-9211-E16BA7696AF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D1A84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93883"/>
            <a:ext cx="9144000" cy="2387600"/>
          </a:xfrm>
        </p:spPr>
        <p:txBody>
          <a:bodyPr>
            <a:normAutofit/>
          </a:bodyPr>
          <a:lstStyle/>
          <a:p>
            <a:r>
              <a:rPr lang="ru-RU" altLang="en-US" sz="7200" dirty="0">
                <a:latin typeface="Arial" panose="020B0604020202020204" pitchFamily="34" charset="0"/>
                <a:cs typeface="Arial" panose="020B0604020202020204" pitchFamily="34" charset="0"/>
              </a:rPr>
              <a:t>Проект</a:t>
            </a:r>
            <a:br>
              <a:rPr lang="ru-RU" altLang="en-US" sz="7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altLang="en-US" sz="7200" dirty="0"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en-US" altLang="ru-RU" sz="7200" dirty="0">
                <a:latin typeface="Arial" panose="020B0604020202020204" pitchFamily="34" charset="0"/>
                <a:cs typeface="Arial" panose="020B0604020202020204" pitchFamily="34" charset="0"/>
              </a:rPr>
              <a:t>Horoscopes_bot</a:t>
            </a:r>
            <a:r>
              <a:rPr lang="ru-RU" altLang="en-US" sz="72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ru-RU" alt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73558"/>
            <a:ext cx="9144000" cy="1655762"/>
          </a:xfrm>
        </p:spPr>
        <p:txBody>
          <a:bodyPr/>
          <a:lstStyle/>
          <a:p>
            <a:pPr algn="l"/>
            <a:r>
              <a:rPr lang="ru-RU" altLang="en-US" dirty="0"/>
              <a:t>Выполнила:</a:t>
            </a:r>
            <a:endParaRPr lang="ru-RU" altLang="en-US" dirty="0"/>
          </a:p>
          <a:p>
            <a:pPr algn="l"/>
            <a:r>
              <a:rPr lang="ru-RU" altLang="en-US" dirty="0"/>
              <a:t>Скоробогатова Арина</a:t>
            </a:r>
            <a:endParaRPr lang="ru-RU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altLang="en-US" dirty="0"/>
              <a:t>ИДЕЯ: создание телеграмм-бота, присылающего пользователю его гороскоп</a:t>
            </a:r>
            <a:endParaRPr lang="en-US" altLang="en-US" dirty="0"/>
          </a:p>
        </p:txBody>
      </p:sp>
      <p:sp>
        <p:nvSpPr>
          <p:cNvPr id="4" name="Isosceles Triangle 784"/>
          <p:cNvSpPr/>
          <p:nvPr/>
        </p:nvSpPr>
        <p:spPr>
          <a:xfrm rot="10800000">
            <a:off x="1645971" y="3594412"/>
            <a:ext cx="327555" cy="215164"/>
          </a:xfrm>
          <a:prstGeom prst="triangle">
            <a:avLst/>
          </a:prstGeom>
          <a:solidFill>
            <a:srgbClr val="D1A8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0">
              <a:cs typeface="+mn-ea"/>
              <a:sym typeface="+mn-lt"/>
            </a:endParaRPr>
          </a:p>
        </p:txBody>
      </p:sp>
      <p:sp>
        <p:nvSpPr>
          <p:cNvPr id="5" name="Isosceles Triangle 789"/>
          <p:cNvSpPr/>
          <p:nvPr/>
        </p:nvSpPr>
        <p:spPr>
          <a:xfrm rot="10800000">
            <a:off x="4509175" y="3594412"/>
            <a:ext cx="327555" cy="215164"/>
          </a:xfrm>
          <a:prstGeom prst="triangle">
            <a:avLst/>
          </a:prstGeom>
          <a:solidFill>
            <a:srgbClr val="D1A8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0">
              <a:cs typeface="+mn-ea"/>
              <a:sym typeface="+mn-lt"/>
            </a:endParaRPr>
          </a:p>
        </p:txBody>
      </p:sp>
      <p:sp>
        <p:nvSpPr>
          <p:cNvPr id="6" name="Isosceles Triangle 794"/>
          <p:cNvSpPr/>
          <p:nvPr/>
        </p:nvSpPr>
        <p:spPr>
          <a:xfrm rot="10800000">
            <a:off x="7372381" y="3594412"/>
            <a:ext cx="327555" cy="215164"/>
          </a:xfrm>
          <a:prstGeom prst="triangle">
            <a:avLst/>
          </a:prstGeom>
          <a:solidFill>
            <a:srgbClr val="D1A8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0">
              <a:cs typeface="+mn-ea"/>
              <a:sym typeface="+mn-lt"/>
            </a:endParaRPr>
          </a:p>
        </p:txBody>
      </p:sp>
      <p:sp>
        <p:nvSpPr>
          <p:cNvPr id="7" name="Isosceles Triangle 799"/>
          <p:cNvSpPr/>
          <p:nvPr/>
        </p:nvSpPr>
        <p:spPr>
          <a:xfrm rot="10800000">
            <a:off x="10235585" y="3594412"/>
            <a:ext cx="327555" cy="215164"/>
          </a:xfrm>
          <a:prstGeom prst="triangle">
            <a:avLst/>
          </a:prstGeom>
          <a:solidFill>
            <a:srgbClr val="D1A8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0">
              <a:cs typeface="+mn-ea"/>
              <a:sym typeface="+mn-lt"/>
            </a:endParaRPr>
          </a:p>
        </p:txBody>
      </p:sp>
      <p:grpSp>
        <p:nvGrpSpPr>
          <p:cNvPr id="8" name="组合 3"/>
          <p:cNvGrpSpPr/>
          <p:nvPr/>
        </p:nvGrpSpPr>
        <p:grpSpPr>
          <a:xfrm>
            <a:off x="3891782" y="1900150"/>
            <a:ext cx="1553507" cy="1553506"/>
            <a:chOff x="3891782" y="1900150"/>
            <a:chExt cx="1553507" cy="1553506"/>
          </a:xfrm>
        </p:grpSpPr>
        <p:sp>
          <p:nvSpPr>
            <p:cNvPr id="9" name="Oval 790"/>
            <p:cNvSpPr/>
            <p:nvPr/>
          </p:nvSpPr>
          <p:spPr>
            <a:xfrm>
              <a:off x="3901277" y="1905000"/>
              <a:ext cx="1543355" cy="1543353"/>
            </a:xfrm>
            <a:prstGeom prst="ellipse">
              <a:avLst/>
            </a:prstGeom>
            <a:solidFill>
              <a:srgbClr val="D1A8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>
                <a:cs typeface="+mn-ea"/>
                <a:sym typeface="+mn-lt"/>
              </a:endParaRPr>
            </a:p>
          </p:txBody>
        </p:sp>
        <p:sp>
          <p:nvSpPr>
            <p:cNvPr id="10" name="Pie 791"/>
            <p:cNvSpPr/>
            <p:nvPr/>
          </p:nvSpPr>
          <p:spPr>
            <a:xfrm>
              <a:off x="3891782" y="1900150"/>
              <a:ext cx="1553507" cy="1553506"/>
            </a:xfrm>
            <a:prstGeom prst="pie">
              <a:avLst>
                <a:gd name="adj1" fmla="val 17253994"/>
                <a:gd name="adj2" fmla="val 302602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11" name="Oval 792"/>
            <p:cNvSpPr/>
            <p:nvPr/>
          </p:nvSpPr>
          <p:spPr>
            <a:xfrm>
              <a:off x="4144775" y="2148495"/>
              <a:ext cx="1056358" cy="1056357"/>
            </a:xfrm>
            <a:prstGeom prst="ellipse">
              <a:avLst/>
            </a:prstGeom>
            <a:solidFill>
              <a:srgbClr val="161B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grpSp>
          <p:nvGrpSpPr>
            <p:cNvPr id="12" name="Group 5"/>
            <p:cNvGrpSpPr/>
            <p:nvPr/>
          </p:nvGrpSpPr>
          <p:grpSpPr>
            <a:xfrm>
              <a:off x="4464578" y="2455297"/>
              <a:ext cx="442660" cy="442661"/>
              <a:chOff x="3222740" y="6445668"/>
              <a:chExt cx="363537" cy="36353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3" name="Freeform 312"/>
              <p:cNvSpPr>
                <a:spLocks noEditPoints="1"/>
              </p:cNvSpPr>
              <p:nvPr/>
            </p:nvSpPr>
            <p:spPr bwMode="auto">
              <a:xfrm>
                <a:off x="3224327" y="6445668"/>
                <a:ext cx="361950" cy="363538"/>
              </a:xfrm>
              <a:custGeom>
                <a:avLst/>
                <a:gdLst>
                  <a:gd name="T0" fmla="*/ 203 w 228"/>
                  <a:gd name="T1" fmla="*/ 7 h 229"/>
                  <a:gd name="T2" fmla="*/ 201 w 228"/>
                  <a:gd name="T3" fmla="*/ 4 h 229"/>
                  <a:gd name="T4" fmla="*/ 175 w 228"/>
                  <a:gd name="T5" fmla="*/ 1 h 229"/>
                  <a:gd name="T6" fmla="*/ 152 w 228"/>
                  <a:gd name="T7" fmla="*/ 13 h 229"/>
                  <a:gd name="T8" fmla="*/ 143 w 228"/>
                  <a:gd name="T9" fmla="*/ 29 h 229"/>
                  <a:gd name="T10" fmla="*/ 140 w 228"/>
                  <a:gd name="T11" fmla="*/ 53 h 229"/>
                  <a:gd name="T12" fmla="*/ 53 w 228"/>
                  <a:gd name="T13" fmla="*/ 140 h 229"/>
                  <a:gd name="T14" fmla="*/ 27 w 228"/>
                  <a:gd name="T15" fmla="*/ 143 h 229"/>
                  <a:gd name="T16" fmla="*/ 8 w 228"/>
                  <a:gd name="T17" fmla="*/ 159 h 229"/>
                  <a:gd name="T18" fmla="*/ 0 w 228"/>
                  <a:gd name="T19" fmla="*/ 182 h 229"/>
                  <a:gd name="T20" fmla="*/ 3 w 228"/>
                  <a:gd name="T21" fmla="*/ 202 h 229"/>
                  <a:gd name="T22" fmla="*/ 7 w 228"/>
                  <a:gd name="T23" fmla="*/ 203 h 229"/>
                  <a:gd name="T24" fmla="*/ 37 w 228"/>
                  <a:gd name="T25" fmla="*/ 176 h 229"/>
                  <a:gd name="T26" fmla="*/ 51 w 228"/>
                  <a:gd name="T27" fmla="*/ 191 h 229"/>
                  <a:gd name="T28" fmla="*/ 25 w 228"/>
                  <a:gd name="T29" fmla="*/ 221 h 229"/>
                  <a:gd name="T30" fmla="*/ 27 w 228"/>
                  <a:gd name="T31" fmla="*/ 224 h 229"/>
                  <a:gd name="T32" fmla="*/ 44 w 228"/>
                  <a:gd name="T33" fmla="*/ 229 h 229"/>
                  <a:gd name="T34" fmla="*/ 75 w 228"/>
                  <a:gd name="T35" fmla="*/ 216 h 229"/>
                  <a:gd name="T36" fmla="*/ 85 w 228"/>
                  <a:gd name="T37" fmla="*/ 200 h 229"/>
                  <a:gd name="T38" fmla="*/ 88 w 228"/>
                  <a:gd name="T39" fmla="*/ 175 h 229"/>
                  <a:gd name="T40" fmla="*/ 175 w 228"/>
                  <a:gd name="T41" fmla="*/ 89 h 229"/>
                  <a:gd name="T42" fmla="*/ 200 w 228"/>
                  <a:gd name="T43" fmla="*/ 85 h 229"/>
                  <a:gd name="T44" fmla="*/ 220 w 228"/>
                  <a:gd name="T45" fmla="*/ 70 h 229"/>
                  <a:gd name="T46" fmla="*/ 228 w 228"/>
                  <a:gd name="T47" fmla="*/ 46 h 229"/>
                  <a:gd name="T48" fmla="*/ 224 w 228"/>
                  <a:gd name="T49" fmla="*/ 27 h 229"/>
                  <a:gd name="T50" fmla="*/ 220 w 228"/>
                  <a:gd name="T51" fmla="*/ 25 h 229"/>
                  <a:gd name="T52" fmla="*/ 190 w 228"/>
                  <a:gd name="T53" fmla="*/ 52 h 229"/>
                  <a:gd name="T54" fmla="*/ 175 w 228"/>
                  <a:gd name="T55" fmla="*/ 37 h 229"/>
                  <a:gd name="T56" fmla="*/ 182 w 228"/>
                  <a:gd name="T57" fmla="*/ 56 h 229"/>
                  <a:gd name="T58" fmla="*/ 195 w 228"/>
                  <a:gd name="T59" fmla="*/ 58 h 229"/>
                  <a:gd name="T60" fmla="*/ 221 w 228"/>
                  <a:gd name="T61" fmla="*/ 44 h 229"/>
                  <a:gd name="T62" fmla="*/ 210 w 228"/>
                  <a:gd name="T63" fmla="*/ 70 h 229"/>
                  <a:gd name="T64" fmla="*/ 182 w 228"/>
                  <a:gd name="T65" fmla="*/ 81 h 229"/>
                  <a:gd name="T66" fmla="*/ 168 w 228"/>
                  <a:gd name="T67" fmla="*/ 79 h 229"/>
                  <a:gd name="T68" fmla="*/ 79 w 228"/>
                  <a:gd name="T69" fmla="*/ 166 h 229"/>
                  <a:gd name="T70" fmla="*/ 79 w 228"/>
                  <a:gd name="T71" fmla="*/ 175 h 229"/>
                  <a:gd name="T72" fmla="*/ 78 w 228"/>
                  <a:gd name="T73" fmla="*/ 197 h 229"/>
                  <a:gd name="T74" fmla="*/ 70 w 228"/>
                  <a:gd name="T75" fmla="*/ 211 h 229"/>
                  <a:gd name="T76" fmla="*/ 34 w 228"/>
                  <a:gd name="T77" fmla="*/ 219 h 229"/>
                  <a:gd name="T78" fmla="*/ 58 w 228"/>
                  <a:gd name="T79" fmla="*/ 191 h 229"/>
                  <a:gd name="T80" fmla="*/ 44 w 228"/>
                  <a:gd name="T81" fmla="*/ 171 h 229"/>
                  <a:gd name="T82" fmla="*/ 29 w 228"/>
                  <a:gd name="T83" fmla="*/ 173 h 229"/>
                  <a:gd name="T84" fmla="*/ 8 w 228"/>
                  <a:gd name="T85" fmla="*/ 175 h 229"/>
                  <a:gd name="T86" fmla="*/ 23 w 228"/>
                  <a:gd name="T87" fmla="*/ 154 h 229"/>
                  <a:gd name="T88" fmla="*/ 44 w 228"/>
                  <a:gd name="T89" fmla="*/ 147 h 229"/>
                  <a:gd name="T90" fmla="*/ 61 w 228"/>
                  <a:gd name="T91" fmla="*/ 150 h 229"/>
                  <a:gd name="T92" fmla="*/ 150 w 228"/>
                  <a:gd name="T93" fmla="*/ 62 h 229"/>
                  <a:gd name="T94" fmla="*/ 146 w 228"/>
                  <a:gd name="T95" fmla="*/ 49 h 229"/>
                  <a:gd name="T96" fmla="*/ 151 w 228"/>
                  <a:gd name="T97" fmla="*/ 27 h 229"/>
                  <a:gd name="T98" fmla="*/ 165 w 228"/>
                  <a:gd name="T99" fmla="*/ 11 h 229"/>
                  <a:gd name="T100" fmla="*/ 172 w 228"/>
                  <a:gd name="T101" fmla="*/ 30 h 229"/>
                  <a:gd name="T102" fmla="*/ 169 w 228"/>
                  <a:gd name="T103" fmla="*/ 42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28" h="229">
                    <a:moveTo>
                      <a:pt x="202" y="10"/>
                    </a:moveTo>
                    <a:lnTo>
                      <a:pt x="202" y="10"/>
                    </a:lnTo>
                    <a:lnTo>
                      <a:pt x="202" y="8"/>
                    </a:lnTo>
                    <a:lnTo>
                      <a:pt x="203" y="7"/>
                    </a:lnTo>
                    <a:lnTo>
                      <a:pt x="203" y="7"/>
                    </a:lnTo>
                    <a:lnTo>
                      <a:pt x="202" y="6"/>
                    </a:lnTo>
                    <a:lnTo>
                      <a:pt x="201" y="4"/>
                    </a:lnTo>
                    <a:lnTo>
                      <a:pt x="201" y="4"/>
                    </a:lnTo>
                    <a:lnTo>
                      <a:pt x="194" y="2"/>
                    </a:lnTo>
                    <a:lnTo>
                      <a:pt x="188" y="0"/>
                    </a:lnTo>
                    <a:lnTo>
                      <a:pt x="181" y="0"/>
                    </a:lnTo>
                    <a:lnTo>
                      <a:pt x="175" y="1"/>
                    </a:lnTo>
                    <a:lnTo>
                      <a:pt x="169" y="2"/>
                    </a:lnTo>
                    <a:lnTo>
                      <a:pt x="162" y="4"/>
                    </a:lnTo>
                    <a:lnTo>
                      <a:pt x="158" y="8"/>
                    </a:lnTo>
                    <a:lnTo>
                      <a:pt x="152" y="13"/>
                    </a:lnTo>
                    <a:lnTo>
                      <a:pt x="152" y="13"/>
                    </a:lnTo>
                    <a:lnTo>
                      <a:pt x="148" y="17"/>
                    </a:lnTo>
                    <a:lnTo>
                      <a:pt x="145" y="23"/>
                    </a:lnTo>
                    <a:lnTo>
                      <a:pt x="143" y="29"/>
                    </a:lnTo>
                    <a:lnTo>
                      <a:pt x="140" y="35"/>
                    </a:lnTo>
                    <a:lnTo>
                      <a:pt x="139" y="41"/>
                    </a:lnTo>
                    <a:lnTo>
                      <a:pt x="139" y="48"/>
                    </a:lnTo>
                    <a:lnTo>
                      <a:pt x="140" y="53"/>
                    </a:lnTo>
                    <a:lnTo>
                      <a:pt x="141" y="59"/>
                    </a:lnTo>
                    <a:lnTo>
                      <a:pt x="60" y="142"/>
                    </a:lnTo>
                    <a:lnTo>
                      <a:pt x="60" y="142"/>
                    </a:lnTo>
                    <a:lnTo>
                      <a:pt x="53" y="140"/>
                    </a:lnTo>
                    <a:lnTo>
                      <a:pt x="44" y="140"/>
                    </a:lnTo>
                    <a:lnTo>
                      <a:pt x="44" y="140"/>
                    </a:lnTo>
                    <a:lnTo>
                      <a:pt x="36" y="141"/>
                    </a:lnTo>
                    <a:lnTo>
                      <a:pt x="27" y="143"/>
                    </a:lnTo>
                    <a:lnTo>
                      <a:pt x="20" y="147"/>
                    </a:lnTo>
                    <a:lnTo>
                      <a:pt x="13" y="153"/>
                    </a:lnTo>
                    <a:lnTo>
                      <a:pt x="13" y="153"/>
                    </a:lnTo>
                    <a:lnTo>
                      <a:pt x="8" y="159"/>
                    </a:lnTo>
                    <a:lnTo>
                      <a:pt x="5" y="163"/>
                    </a:lnTo>
                    <a:lnTo>
                      <a:pt x="2" y="169"/>
                    </a:lnTo>
                    <a:lnTo>
                      <a:pt x="0" y="176"/>
                    </a:lnTo>
                    <a:lnTo>
                      <a:pt x="0" y="182"/>
                    </a:lnTo>
                    <a:lnTo>
                      <a:pt x="0" y="189"/>
                    </a:lnTo>
                    <a:lnTo>
                      <a:pt x="1" y="195"/>
                    </a:lnTo>
                    <a:lnTo>
                      <a:pt x="3" y="202"/>
                    </a:lnTo>
                    <a:lnTo>
                      <a:pt x="3" y="202"/>
                    </a:lnTo>
                    <a:lnTo>
                      <a:pt x="5" y="203"/>
                    </a:lnTo>
                    <a:lnTo>
                      <a:pt x="6" y="203"/>
                    </a:lnTo>
                    <a:lnTo>
                      <a:pt x="6" y="203"/>
                    </a:lnTo>
                    <a:lnTo>
                      <a:pt x="7" y="203"/>
                    </a:lnTo>
                    <a:lnTo>
                      <a:pt x="9" y="202"/>
                    </a:lnTo>
                    <a:lnTo>
                      <a:pt x="34" y="177"/>
                    </a:lnTo>
                    <a:lnTo>
                      <a:pt x="34" y="177"/>
                    </a:lnTo>
                    <a:lnTo>
                      <a:pt x="37" y="176"/>
                    </a:lnTo>
                    <a:lnTo>
                      <a:pt x="40" y="177"/>
                    </a:lnTo>
                    <a:lnTo>
                      <a:pt x="50" y="188"/>
                    </a:lnTo>
                    <a:lnTo>
                      <a:pt x="50" y="188"/>
                    </a:lnTo>
                    <a:lnTo>
                      <a:pt x="51" y="191"/>
                    </a:lnTo>
                    <a:lnTo>
                      <a:pt x="50" y="194"/>
                    </a:lnTo>
                    <a:lnTo>
                      <a:pt x="26" y="218"/>
                    </a:lnTo>
                    <a:lnTo>
                      <a:pt x="26" y="218"/>
                    </a:lnTo>
                    <a:lnTo>
                      <a:pt x="25" y="221"/>
                    </a:lnTo>
                    <a:lnTo>
                      <a:pt x="25" y="222"/>
                    </a:lnTo>
                    <a:lnTo>
                      <a:pt x="25" y="222"/>
                    </a:lnTo>
                    <a:lnTo>
                      <a:pt x="25" y="223"/>
                    </a:lnTo>
                    <a:lnTo>
                      <a:pt x="27" y="224"/>
                    </a:lnTo>
                    <a:lnTo>
                      <a:pt x="27" y="224"/>
                    </a:lnTo>
                    <a:lnTo>
                      <a:pt x="35" y="228"/>
                    </a:lnTo>
                    <a:lnTo>
                      <a:pt x="44" y="229"/>
                    </a:lnTo>
                    <a:lnTo>
                      <a:pt x="44" y="229"/>
                    </a:lnTo>
                    <a:lnTo>
                      <a:pt x="54" y="228"/>
                    </a:lnTo>
                    <a:lnTo>
                      <a:pt x="61" y="225"/>
                    </a:lnTo>
                    <a:lnTo>
                      <a:pt x="69" y="222"/>
                    </a:lnTo>
                    <a:lnTo>
                      <a:pt x="75" y="216"/>
                    </a:lnTo>
                    <a:lnTo>
                      <a:pt x="75" y="216"/>
                    </a:lnTo>
                    <a:lnTo>
                      <a:pt x="79" y="211"/>
                    </a:lnTo>
                    <a:lnTo>
                      <a:pt x="83" y="205"/>
                    </a:lnTo>
                    <a:lnTo>
                      <a:pt x="85" y="200"/>
                    </a:lnTo>
                    <a:lnTo>
                      <a:pt x="86" y="194"/>
                    </a:lnTo>
                    <a:lnTo>
                      <a:pt x="88" y="188"/>
                    </a:lnTo>
                    <a:lnTo>
                      <a:pt x="88" y="181"/>
                    </a:lnTo>
                    <a:lnTo>
                      <a:pt x="88" y="175"/>
                    </a:lnTo>
                    <a:lnTo>
                      <a:pt x="85" y="169"/>
                    </a:lnTo>
                    <a:lnTo>
                      <a:pt x="168" y="86"/>
                    </a:lnTo>
                    <a:lnTo>
                      <a:pt x="168" y="86"/>
                    </a:lnTo>
                    <a:lnTo>
                      <a:pt x="175" y="89"/>
                    </a:lnTo>
                    <a:lnTo>
                      <a:pt x="182" y="89"/>
                    </a:lnTo>
                    <a:lnTo>
                      <a:pt x="182" y="89"/>
                    </a:lnTo>
                    <a:lnTo>
                      <a:pt x="192" y="87"/>
                    </a:lnTo>
                    <a:lnTo>
                      <a:pt x="200" y="85"/>
                    </a:lnTo>
                    <a:lnTo>
                      <a:pt x="208" y="81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20" y="70"/>
                    </a:lnTo>
                    <a:lnTo>
                      <a:pt x="223" y="65"/>
                    </a:lnTo>
                    <a:lnTo>
                      <a:pt x="226" y="59"/>
                    </a:lnTo>
                    <a:lnTo>
                      <a:pt x="227" y="52"/>
                    </a:lnTo>
                    <a:lnTo>
                      <a:pt x="228" y="46"/>
                    </a:lnTo>
                    <a:lnTo>
                      <a:pt x="228" y="39"/>
                    </a:lnTo>
                    <a:lnTo>
                      <a:pt x="227" y="34"/>
                    </a:lnTo>
                    <a:lnTo>
                      <a:pt x="224" y="27"/>
                    </a:lnTo>
                    <a:lnTo>
                      <a:pt x="224" y="27"/>
                    </a:lnTo>
                    <a:lnTo>
                      <a:pt x="223" y="25"/>
                    </a:lnTo>
                    <a:lnTo>
                      <a:pt x="221" y="25"/>
                    </a:lnTo>
                    <a:lnTo>
                      <a:pt x="221" y="25"/>
                    </a:lnTo>
                    <a:lnTo>
                      <a:pt x="220" y="25"/>
                    </a:lnTo>
                    <a:lnTo>
                      <a:pt x="219" y="27"/>
                    </a:lnTo>
                    <a:lnTo>
                      <a:pt x="193" y="51"/>
                    </a:lnTo>
                    <a:lnTo>
                      <a:pt x="193" y="51"/>
                    </a:lnTo>
                    <a:lnTo>
                      <a:pt x="190" y="52"/>
                    </a:lnTo>
                    <a:lnTo>
                      <a:pt x="187" y="51"/>
                    </a:lnTo>
                    <a:lnTo>
                      <a:pt x="176" y="41"/>
                    </a:lnTo>
                    <a:lnTo>
                      <a:pt x="176" y="41"/>
                    </a:lnTo>
                    <a:lnTo>
                      <a:pt x="175" y="37"/>
                    </a:lnTo>
                    <a:lnTo>
                      <a:pt x="176" y="35"/>
                    </a:lnTo>
                    <a:lnTo>
                      <a:pt x="202" y="10"/>
                    </a:lnTo>
                    <a:close/>
                    <a:moveTo>
                      <a:pt x="172" y="45"/>
                    </a:moveTo>
                    <a:lnTo>
                      <a:pt x="182" y="56"/>
                    </a:lnTo>
                    <a:lnTo>
                      <a:pt x="182" y="56"/>
                    </a:lnTo>
                    <a:lnTo>
                      <a:pt x="186" y="58"/>
                    </a:lnTo>
                    <a:lnTo>
                      <a:pt x="190" y="59"/>
                    </a:lnTo>
                    <a:lnTo>
                      <a:pt x="195" y="58"/>
                    </a:lnTo>
                    <a:lnTo>
                      <a:pt x="199" y="56"/>
                    </a:lnTo>
                    <a:lnTo>
                      <a:pt x="220" y="35"/>
                    </a:lnTo>
                    <a:lnTo>
                      <a:pt x="220" y="35"/>
                    </a:lnTo>
                    <a:lnTo>
                      <a:pt x="221" y="44"/>
                    </a:lnTo>
                    <a:lnTo>
                      <a:pt x="220" y="53"/>
                    </a:lnTo>
                    <a:lnTo>
                      <a:pt x="216" y="63"/>
                    </a:lnTo>
                    <a:lnTo>
                      <a:pt x="210" y="70"/>
                    </a:lnTo>
                    <a:lnTo>
                      <a:pt x="210" y="70"/>
                    </a:lnTo>
                    <a:lnTo>
                      <a:pt x="205" y="74"/>
                    </a:lnTo>
                    <a:lnTo>
                      <a:pt x="198" y="79"/>
                    </a:lnTo>
                    <a:lnTo>
                      <a:pt x="190" y="80"/>
                    </a:lnTo>
                    <a:lnTo>
                      <a:pt x="182" y="81"/>
                    </a:lnTo>
                    <a:lnTo>
                      <a:pt x="182" y="81"/>
                    </a:lnTo>
                    <a:lnTo>
                      <a:pt x="175" y="80"/>
                    </a:lnTo>
                    <a:lnTo>
                      <a:pt x="168" y="79"/>
                    </a:lnTo>
                    <a:lnTo>
                      <a:pt x="168" y="79"/>
                    </a:lnTo>
                    <a:lnTo>
                      <a:pt x="166" y="79"/>
                    </a:lnTo>
                    <a:lnTo>
                      <a:pt x="165" y="79"/>
                    </a:lnTo>
                    <a:lnTo>
                      <a:pt x="79" y="166"/>
                    </a:lnTo>
                    <a:lnTo>
                      <a:pt x="79" y="166"/>
                    </a:lnTo>
                    <a:lnTo>
                      <a:pt x="78" y="167"/>
                    </a:lnTo>
                    <a:lnTo>
                      <a:pt x="78" y="169"/>
                    </a:lnTo>
                    <a:lnTo>
                      <a:pt x="78" y="169"/>
                    </a:lnTo>
                    <a:lnTo>
                      <a:pt x="79" y="175"/>
                    </a:lnTo>
                    <a:lnTo>
                      <a:pt x="81" y="180"/>
                    </a:lnTo>
                    <a:lnTo>
                      <a:pt x="81" y="186"/>
                    </a:lnTo>
                    <a:lnTo>
                      <a:pt x="81" y="191"/>
                    </a:lnTo>
                    <a:lnTo>
                      <a:pt x="78" y="197"/>
                    </a:lnTo>
                    <a:lnTo>
                      <a:pt x="76" y="202"/>
                    </a:lnTo>
                    <a:lnTo>
                      <a:pt x="74" y="207"/>
                    </a:lnTo>
                    <a:lnTo>
                      <a:pt x="70" y="211"/>
                    </a:lnTo>
                    <a:lnTo>
                      <a:pt x="70" y="211"/>
                    </a:lnTo>
                    <a:lnTo>
                      <a:pt x="62" y="217"/>
                    </a:lnTo>
                    <a:lnTo>
                      <a:pt x="54" y="221"/>
                    </a:lnTo>
                    <a:lnTo>
                      <a:pt x="43" y="222"/>
                    </a:lnTo>
                    <a:lnTo>
                      <a:pt x="34" y="219"/>
                    </a:lnTo>
                    <a:lnTo>
                      <a:pt x="55" y="198"/>
                    </a:lnTo>
                    <a:lnTo>
                      <a:pt x="55" y="198"/>
                    </a:lnTo>
                    <a:lnTo>
                      <a:pt x="57" y="195"/>
                    </a:lnTo>
                    <a:lnTo>
                      <a:pt x="58" y="191"/>
                    </a:lnTo>
                    <a:lnTo>
                      <a:pt x="58" y="187"/>
                    </a:lnTo>
                    <a:lnTo>
                      <a:pt x="56" y="183"/>
                    </a:lnTo>
                    <a:lnTo>
                      <a:pt x="44" y="171"/>
                    </a:lnTo>
                    <a:lnTo>
                      <a:pt x="44" y="171"/>
                    </a:lnTo>
                    <a:lnTo>
                      <a:pt x="41" y="169"/>
                    </a:lnTo>
                    <a:lnTo>
                      <a:pt x="37" y="169"/>
                    </a:lnTo>
                    <a:lnTo>
                      <a:pt x="33" y="170"/>
                    </a:lnTo>
                    <a:lnTo>
                      <a:pt x="29" y="173"/>
                    </a:lnTo>
                    <a:lnTo>
                      <a:pt x="8" y="194"/>
                    </a:lnTo>
                    <a:lnTo>
                      <a:pt x="8" y="194"/>
                    </a:lnTo>
                    <a:lnTo>
                      <a:pt x="7" y="184"/>
                    </a:lnTo>
                    <a:lnTo>
                      <a:pt x="8" y="175"/>
                    </a:lnTo>
                    <a:lnTo>
                      <a:pt x="12" y="166"/>
                    </a:lnTo>
                    <a:lnTo>
                      <a:pt x="18" y="159"/>
                    </a:lnTo>
                    <a:lnTo>
                      <a:pt x="18" y="159"/>
                    </a:lnTo>
                    <a:lnTo>
                      <a:pt x="23" y="154"/>
                    </a:lnTo>
                    <a:lnTo>
                      <a:pt x="30" y="150"/>
                    </a:lnTo>
                    <a:lnTo>
                      <a:pt x="37" y="148"/>
                    </a:lnTo>
                    <a:lnTo>
                      <a:pt x="44" y="147"/>
                    </a:lnTo>
                    <a:lnTo>
                      <a:pt x="44" y="147"/>
                    </a:lnTo>
                    <a:lnTo>
                      <a:pt x="53" y="148"/>
                    </a:lnTo>
                    <a:lnTo>
                      <a:pt x="58" y="149"/>
                    </a:lnTo>
                    <a:lnTo>
                      <a:pt x="58" y="149"/>
                    </a:lnTo>
                    <a:lnTo>
                      <a:pt x="61" y="150"/>
                    </a:lnTo>
                    <a:lnTo>
                      <a:pt x="63" y="149"/>
                    </a:lnTo>
                    <a:lnTo>
                      <a:pt x="148" y="63"/>
                    </a:lnTo>
                    <a:lnTo>
                      <a:pt x="148" y="63"/>
                    </a:lnTo>
                    <a:lnTo>
                      <a:pt x="150" y="62"/>
                    </a:lnTo>
                    <a:lnTo>
                      <a:pt x="150" y="59"/>
                    </a:lnTo>
                    <a:lnTo>
                      <a:pt x="150" y="59"/>
                    </a:lnTo>
                    <a:lnTo>
                      <a:pt x="147" y="53"/>
                    </a:lnTo>
                    <a:lnTo>
                      <a:pt x="146" y="49"/>
                    </a:lnTo>
                    <a:lnTo>
                      <a:pt x="146" y="43"/>
                    </a:lnTo>
                    <a:lnTo>
                      <a:pt x="147" y="37"/>
                    </a:lnTo>
                    <a:lnTo>
                      <a:pt x="148" y="31"/>
                    </a:lnTo>
                    <a:lnTo>
                      <a:pt x="151" y="27"/>
                    </a:lnTo>
                    <a:lnTo>
                      <a:pt x="154" y="22"/>
                    </a:lnTo>
                    <a:lnTo>
                      <a:pt x="158" y="17"/>
                    </a:lnTo>
                    <a:lnTo>
                      <a:pt x="158" y="17"/>
                    </a:lnTo>
                    <a:lnTo>
                      <a:pt x="165" y="11"/>
                    </a:lnTo>
                    <a:lnTo>
                      <a:pt x="174" y="8"/>
                    </a:lnTo>
                    <a:lnTo>
                      <a:pt x="183" y="7"/>
                    </a:lnTo>
                    <a:lnTo>
                      <a:pt x="193" y="9"/>
                    </a:lnTo>
                    <a:lnTo>
                      <a:pt x="172" y="30"/>
                    </a:lnTo>
                    <a:lnTo>
                      <a:pt x="172" y="30"/>
                    </a:lnTo>
                    <a:lnTo>
                      <a:pt x="169" y="34"/>
                    </a:lnTo>
                    <a:lnTo>
                      <a:pt x="168" y="37"/>
                    </a:lnTo>
                    <a:lnTo>
                      <a:pt x="169" y="42"/>
                    </a:lnTo>
                    <a:lnTo>
                      <a:pt x="172" y="45"/>
                    </a:lnTo>
                    <a:lnTo>
                      <a:pt x="172" y="4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14" name="Freeform 313"/>
              <p:cNvSpPr/>
              <p:nvPr/>
            </p:nvSpPr>
            <p:spPr bwMode="auto">
              <a:xfrm>
                <a:off x="3421177" y="6644106"/>
                <a:ext cx="163513" cy="163513"/>
              </a:xfrm>
              <a:custGeom>
                <a:avLst/>
                <a:gdLst>
                  <a:gd name="T0" fmla="*/ 84 w 103"/>
                  <a:gd name="T1" fmla="*/ 93 h 103"/>
                  <a:gd name="T2" fmla="*/ 84 w 103"/>
                  <a:gd name="T3" fmla="*/ 93 h 103"/>
                  <a:gd name="T4" fmla="*/ 81 w 103"/>
                  <a:gd name="T5" fmla="*/ 96 h 103"/>
                  <a:gd name="T6" fmla="*/ 78 w 103"/>
                  <a:gd name="T7" fmla="*/ 93 h 103"/>
                  <a:gd name="T8" fmla="*/ 7 w 103"/>
                  <a:gd name="T9" fmla="*/ 22 h 103"/>
                  <a:gd name="T10" fmla="*/ 7 w 103"/>
                  <a:gd name="T11" fmla="*/ 22 h 103"/>
                  <a:gd name="T12" fmla="*/ 3 w 103"/>
                  <a:gd name="T13" fmla="*/ 22 h 103"/>
                  <a:gd name="T14" fmla="*/ 1 w 103"/>
                  <a:gd name="T15" fmla="*/ 22 h 103"/>
                  <a:gd name="T16" fmla="*/ 1 w 103"/>
                  <a:gd name="T17" fmla="*/ 22 h 103"/>
                  <a:gd name="T18" fmla="*/ 0 w 103"/>
                  <a:gd name="T19" fmla="*/ 25 h 103"/>
                  <a:gd name="T20" fmla="*/ 1 w 103"/>
                  <a:gd name="T21" fmla="*/ 28 h 103"/>
                  <a:gd name="T22" fmla="*/ 74 w 103"/>
                  <a:gd name="T23" fmla="*/ 99 h 103"/>
                  <a:gd name="T24" fmla="*/ 74 w 103"/>
                  <a:gd name="T25" fmla="*/ 99 h 103"/>
                  <a:gd name="T26" fmla="*/ 77 w 103"/>
                  <a:gd name="T27" fmla="*/ 101 h 103"/>
                  <a:gd name="T28" fmla="*/ 81 w 103"/>
                  <a:gd name="T29" fmla="*/ 103 h 103"/>
                  <a:gd name="T30" fmla="*/ 81 w 103"/>
                  <a:gd name="T31" fmla="*/ 103 h 103"/>
                  <a:gd name="T32" fmla="*/ 81 w 103"/>
                  <a:gd name="T33" fmla="*/ 103 h 103"/>
                  <a:gd name="T34" fmla="*/ 81 w 103"/>
                  <a:gd name="T35" fmla="*/ 103 h 103"/>
                  <a:gd name="T36" fmla="*/ 85 w 103"/>
                  <a:gd name="T37" fmla="*/ 101 h 103"/>
                  <a:gd name="T38" fmla="*/ 89 w 103"/>
                  <a:gd name="T39" fmla="*/ 99 h 103"/>
                  <a:gd name="T40" fmla="*/ 99 w 103"/>
                  <a:gd name="T41" fmla="*/ 89 h 103"/>
                  <a:gd name="T42" fmla="*/ 99 w 103"/>
                  <a:gd name="T43" fmla="*/ 89 h 103"/>
                  <a:gd name="T44" fmla="*/ 102 w 103"/>
                  <a:gd name="T45" fmla="*/ 84 h 103"/>
                  <a:gd name="T46" fmla="*/ 103 w 103"/>
                  <a:gd name="T47" fmla="*/ 80 h 103"/>
                  <a:gd name="T48" fmla="*/ 102 w 103"/>
                  <a:gd name="T49" fmla="*/ 76 h 103"/>
                  <a:gd name="T50" fmla="*/ 99 w 103"/>
                  <a:gd name="T51" fmla="*/ 72 h 103"/>
                  <a:gd name="T52" fmla="*/ 28 w 103"/>
                  <a:gd name="T53" fmla="*/ 1 h 103"/>
                  <a:gd name="T54" fmla="*/ 28 w 103"/>
                  <a:gd name="T55" fmla="*/ 1 h 103"/>
                  <a:gd name="T56" fmla="*/ 26 w 103"/>
                  <a:gd name="T57" fmla="*/ 0 h 103"/>
                  <a:gd name="T58" fmla="*/ 23 w 103"/>
                  <a:gd name="T59" fmla="*/ 1 h 103"/>
                  <a:gd name="T60" fmla="*/ 23 w 103"/>
                  <a:gd name="T61" fmla="*/ 1 h 103"/>
                  <a:gd name="T62" fmla="*/ 22 w 103"/>
                  <a:gd name="T63" fmla="*/ 3 h 103"/>
                  <a:gd name="T64" fmla="*/ 23 w 103"/>
                  <a:gd name="T65" fmla="*/ 6 h 103"/>
                  <a:gd name="T66" fmla="*/ 95 w 103"/>
                  <a:gd name="T67" fmla="*/ 77 h 103"/>
                  <a:gd name="T68" fmla="*/ 95 w 103"/>
                  <a:gd name="T69" fmla="*/ 77 h 103"/>
                  <a:gd name="T70" fmla="*/ 96 w 103"/>
                  <a:gd name="T71" fmla="*/ 80 h 103"/>
                  <a:gd name="T72" fmla="*/ 95 w 103"/>
                  <a:gd name="T73" fmla="*/ 83 h 103"/>
                  <a:gd name="T74" fmla="*/ 84 w 103"/>
                  <a:gd name="T75" fmla="*/ 9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3" h="103">
                    <a:moveTo>
                      <a:pt x="84" y="93"/>
                    </a:moveTo>
                    <a:lnTo>
                      <a:pt x="84" y="93"/>
                    </a:lnTo>
                    <a:lnTo>
                      <a:pt x="81" y="96"/>
                    </a:lnTo>
                    <a:lnTo>
                      <a:pt x="78" y="93"/>
                    </a:lnTo>
                    <a:lnTo>
                      <a:pt x="7" y="22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1" y="22"/>
                    </a:lnTo>
                    <a:lnTo>
                      <a:pt x="1" y="22"/>
                    </a:lnTo>
                    <a:lnTo>
                      <a:pt x="0" y="25"/>
                    </a:lnTo>
                    <a:lnTo>
                      <a:pt x="1" y="28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77" y="101"/>
                    </a:lnTo>
                    <a:lnTo>
                      <a:pt x="81" y="103"/>
                    </a:lnTo>
                    <a:lnTo>
                      <a:pt x="81" y="103"/>
                    </a:lnTo>
                    <a:lnTo>
                      <a:pt x="81" y="103"/>
                    </a:lnTo>
                    <a:lnTo>
                      <a:pt x="81" y="103"/>
                    </a:lnTo>
                    <a:lnTo>
                      <a:pt x="85" y="101"/>
                    </a:lnTo>
                    <a:lnTo>
                      <a:pt x="89" y="99"/>
                    </a:lnTo>
                    <a:lnTo>
                      <a:pt x="99" y="89"/>
                    </a:lnTo>
                    <a:lnTo>
                      <a:pt x="99" y="89"/>
                    </a:lnTo>
                    <a:lnTo>
                      <a:pt x="102" y="84"/>
                    </a:lnTo>
                    <a:lnTo>
                      <a:pt x="103" y="80"/>
                    </a:lnTo>
                    <a:lnTo>
                      <a:pt x="102" y="76"/>
                    </a:lnTo>
                    <a:lnTo>
                      <a:pt x="99" y="72"/>
                    </a:lnTo>
                    <a:lnTo>
                      <a:pt x="28" y="1"/>
                    </a:lnTo>
                    <a:lnTo>
                      <a:pt x="28" y="1"/>
                    </a:lnTo>
                    <a:lnTo>
                      <a:pt x="26" y="0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3"/>
                    </a:lnTo>
                    <a:lnTo>
                      <a:pt x="23" y="6"/>
                    </a:lnTo>
                    <a:lnTo>
                      <a:pt x="95" y="77"/>
                    </a:lnTo>
                    <a:lnTo>
                      <a:pt x="95" y="77"/>
                    </a:lnTo>
                    <a:lnTo>
                      <a:pt x="96" y="80"/>
                    </a:lnTo>
                    <a:lnTo>
                      <a:pt x="95" y="83"/>
                    </a:lnTo>
                    <a:lnTo>
                      <a:pt x="84" y="9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15" name="Freeform 314"/>
              <p:cNvSpPr>
                <a:spLocks noEditPoints="1"/>
              </p:cNvSpPr>
              <p:nvPr/>
            </p:nvSpPr>
            <p:spPr bwMode="auto">
              <a:xfrm>
                <a:off x="3222740" y="6445668"/>
                <a:ext cx="147638" cy="147638"/>
              </a:xfrm>
              <a:custGeom>
                <a:avLst/>
                <a:gdLst>
                  <a:gd name="T0" fmla="*/ 42 w 93"/>
                  <a:gd name="T1" fmla="*/ 22 h 93"/>
                  <a:gd name="T2" fmla="*/ 21 w 93"/>
                  <a:gd name="T3" fmla="*/ 1 h 93"/>
                  <a:gd name="T4" fmla="*/ 21 w 93"/>
                  <a:gd name="T5" fmla="*/ 1 h 93"/>
                  <a:gd name="T6" fmla="*/ 19 w 93"/>
                  <a:gd name="T7" fmla="*/ 0 h 93"/>
                  <a:gd name="T8" fmla="*/ 16 w 93"/>
                  <a:gd name="T9" fmla="*/ 1 h 93"/>
                  <a:gd name="T10" fmla="*/ 1 w 93"/>
                  <a:gd name="T11" fmla="*/ 15 h 93"/>
                  <a:gd name="T12" fmla="*/ 1 w 93"/>
                  <a:gd name="T13" fmla="*/ 15 h 93"/>
                  <a:gd name="T14" fmla="*/ 0 w 93"/>
                  <a:gd name="T15" fmla="*/ 18 h 93"/>
                  <a:gd name="T16" fmla="*/ 1 w 93"/>
                  <a:gd name="T17" fmla="*/ 21 h 93"/>
                  <a:gd name="T18" fmla="*/ 23 w 93"/>
                  <a:gd name="T19" fmla="*/ 42 h 93"/>
                  <a:gd name="T20" fmla="*/ 23 w 93"/>
                  <a:gd name="T21" fmla="*/ 42 h 93"/>
                  <a:gd name="T22" fmla="*/ 26 w 93"/>
                  <a:gd name="T23" fmla="*/ 43 h 93"/>
                  <a:gd name="T24" fmla="*/ 26 w 93"/>
                  <a:gd name="T25" fmla="*/ 43 h 93"/>
                  <a:gd name="T26" fmla="*/ 28 w 93"/>
                  <a:gd name="T27" fmla="*/ 42 h 93"/>
                  <a:gd name="T28" fmla="*/ 33 w 93"/>
                  <a:gd name="T29" fmla="*/ 37 h 93"/>
                  <a:gd name="T30" fmla="*/ 87 w 93"/>
                  <a:gd name="T31" fmla="*/ 92 h 93"/>
                  <a:gd name="T32" fmla="*/ 87 w 93"/>
                  <a:gd name="T33" fmla="*/ 92 h 93"/>
                  <a:gd name="T34" fmla="*/ 90 w 93"/>
                  <a:gd name="T35" fmla="*/ 93 h 93"/>
                  <a:gd name="T36" fmla="*/ 90 w 93"/>
                  <a:gd name="T37" fmla="*/ 93 h 93"/>
                  <a:gd name="T38" fmla="*/ 92 w 93"/>
                  <a:gd name="T39" fmla="*/ 92 h 93"/>
                  <a:gd name="T40" fmla="*/ 92 w 93"/>
                  <a:gd name="T41" fmla="*/ 92 h 93"/>
                  <a:gd name="T42" fmla="*/ 93 w 93"/>
                  <a:gd name="T43" fmla="*/ 90 h 93"/>
                  <a:gd name="T44" fmla="*/ 92 w 93"/>
                  <a:gd name="T45" fmla="*/ 86 h 93"/>
                  <a:gd name="T46" fmla="*/ 37 w 93"/>
                  <a:gd name="T47" fmla="*/ 32 h 93"/>
                  <a:gd name="T48" fmla="*/ 42 w 93"/>
                  <a:gd name="T49" fmla="*/ 28 h 93"/>
                  <a:gd name="T50" fmla="*/ 42 w 93"/>
                  <a:gd name="T51" fmla="*/ 28 h 93"/>
                  <a:gd name="T52" fmla="*/ 43 w 93"/>
                  <a:gd name="T53" fmla="*/ 25 h 93"/>
                  <a:gd name="T54" fmla="*/ 42 w 93"/>
                  <a:gd name="T55" fmla="*/ 22 h 93"/>
                  <a:gd name="T56" fmla="*/ 42 w 93"/>
                  <a:gd name="T57" fmla="*/ 22 h 93"/>
                  <a:gd name="T58" fmla="*/ 26 w 93"/>
                  <a:gd name="T59" fmla="*/ 35 h 93"/>
                  <a:gd name="T60" fmla="*/ 9 w 93"/>
                  <a:gd name="T61" fmla="*/ 18 h 93"/>
                  <a:gd name="T62" fmla="*/ 19 w 93"/>
                  <a:gd name="T63" fmla="*/ 9 h 93"/>
                  <a:gd name="T64" fmla="*/ 35 w 93"/>
                  <a:gd name="T65" fmla="*/ 25 h 93"/>
                  <a:gd name="T66" fmla="*/ 26 w 93"/>
                  <a:gd name="T67" fmla="*/ 3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3" h="93">
                    <a:moveTo>
                      <a:pt x="42" y="22"/>
                    </a:moveTo>
                    <a:lnTo>
                      <a:pt x="21" y="1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1"/>
                    </a:lnTo>
                    <a:lnTo>
                      <a:pt x="1" y="15"/>
                    </a:lnTo>
                    <a:lnTo>
                      <a:pt x="1" y="15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23" y="42"/>
                    </a:lnTo>
                    <a:lnTo>
                      <a:pt x="23" y="42"/>
                    </a:lnTo>
                    <a:lnTo>
                      <a:pt x="26" y="43"/>
                    </a:lnTo>
                    <a:lnTo>
                      <a:pt x="26" y="43"/>
                    </a:lnTo>
                    <a:lnTo>
                      <a:pt x="28" y="42"/>
                    </a:lnTo>
                    <a:lnTo>
                      <a:pt x="33" y="37"/>
                    </a:lnTo>
                    <a:lnTo>
                      <a:pt x="87" y="92"/>
                    </a:lnTo>
                    <a:lnTo>
                      <a:pt x="87" y="92"/>
                    </a:lnTo>
                    <a:lnTo>
                      <a:pt x="90" y="93"/>
                    </a:lnTo>
                    <a:lnTo>
                      <a:pt x="90" y="93"/>
                    </a:lnTo>
                    <a:lnTo>
                      <a:pt x="92" y="92"/>
                    </a:lnTo>
                    <a:lnTo>
                      <a:pt x="92" y="92"/>
                    </a:lnTo>
                    <a:lnTo>
                      <a:pt x="93" y="90"/>
                    </a:lnTo>
                    <a:lnTo>
                      <a:pt x="92" y="86"/>
                    </a:lnTo>
                    <a:lnTo>
                      <a:pt x="37" y="32"/>
                    </a:lnTo>
                    <a:lnTo>
                      <a:pt x="42" y="28"/>
                    </a:lnTo>
                    <a:lnTo>
                      <a:pt x="42" y="28"/>
                    </a:lnTo>
                    <a:lnTo>
                      <a:pt x="43" y="25"/>
                    </a:lnTo>
                    <a:lnTo>
                      <a:pt x="42" y="22"/>
                    </a:lnTo>
                    <a:lnTo>
                      <a:pt x="42" y="22"/>
                    </a:lnTo>
                    <a:close/>
                    <a:moveTo>
                      <a:pt x="26" y="35"/>
                    </a:moveTo>
                    <a:lnTo>
                      <a:pt x="9" y="18"/>
                    </a:lnTo>
                    <a:lnTo>
                      <a:pt x="19" y="9"/>
                    </a:lnTo>
                    <a:lnTo>
                      <a:pt x="35" y="25"/>
                    </a:lnTo>
                    <a:lnTo>
                      <a:pt x="26" y="3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" name="组合 4"/>
          <p:cNvGrpSpPr/>
          <p:nvPr/>
        </p:nvGrpSpPr>
        <p:grpSpPr>
          <a:xfrm>
            <a:off x="6758943" y="1905000"/>
            <a:ext cx="1553507" cy="1553736"/>
            <a:chOff x="6758943" y="1905000"/>
            <a:chExt cx="1553507" cy="1553736"/>
          </a:xfrm>
        </p:grpSpPr>
        <p:sp>
          <p:nvSpPr>
            <p:cNvPr id="17" name="Oval 795"/>
            <p:cNvSpPr/>
            <p:nvPr/>
          </p:nvSpPr>
          <p:spPr>
            <a:xfrm>
              <a:off x="6764483" y="1905000"/>
              <a:ext cx="1543355" cy="1543353"/>
            </a:xfrm>
            <a:prstGeom prst="ellipse">
              <a:avLst/>
            </a:prstGeom>
            <a:solidFill>
              <a:srgbClr val="D1A8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18" name="Pie 796"/>
            <p:cNvSpPr/>
            <p:nvPr/>
          </p:nvSpPr>
          <p:spPr>
            <a:xfrm>
              <a:off x="6758943" y="1905230"/>
              <a:ext cx="1553507" cy="1553506"/>
            </a:xfrm>
            <a:prstGeom prst="pie">
              <a:avLst>
                <a:gd name="adj1" fmla="val 13371241"/>
                <a:gd name="adj2" fmla="val 302602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19" name="Oval 797"/>
            <p:cNvSpPr/>
            <p:nvPr/>
          </p:nvSpPr>
          <p:spPr>
            <a:xfrm>
              <a:off x="7007981" y="2148495"/>
              <a:ext cx="1056358" cy="1056357"/>
            </a:xfrm>
            <a:prstGeom prst="ellipse">
              <a:avLst/>
            </a:prstGeom>
            <a:solidFill>
              <a:srgbClr val="161B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>
                <a:cs typeface="+mn-ea"/>
                <a:sym typeface="+mn-lt"/>
              </a:endParaRPr>
            </a:p>
          </p:txBody>
        </p:sp>
        <p:grpSp>
          <p:nvGrpSpPr>
            <p:cNvPr id="20" name="Group 6"/>
            <p:cNvGrpSpPr/>
            <p:nvPr/>
          </p:nvGrpSpPr>
          <p:grpSpPr>
            <a:xfrm>
              <a:off x="7249281" y="2450034"/>
              <a:ext cx="579904" cy="440727"/>
              <a:chOff x="3914890" y="5856706"/>
              <a:chExt cx="476250" cy="36195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1" name="Freeform 335"/>
              <p:cNvSpPr>
                <a:spLocks noEditPoints="1"/>
              </p:cNvSpPr>
              <p:nvPr/>
            </p:nvSpPr>
            <p:spPr bwMode="auto">
              <a:xfrm>
                <a:off x="3914890" y="5923381"/>
                <a:ext cx="295275" cy="295275"/>
              </a:xfrm>
              <a:custGeom>
                <a:avLst/>
                <a:gdLst>
                  <a:gd name="T0" fmla="*/ 32 w 186"/>
                  <a:gd name="T1" fmla="*/ 122 h 186"/>
                  <a:gd name="T2" fmla="*/ 21 w 186"/>
                  <a:gd name="T3" fmla="*/ 149 h 186"/>
                  <a:gd name="T4" fmla="*/ 37 w 186"/>
                  <a:gd name="T5" fmla="*/ 165 h 186"/>
                  <a:gd name="T6" fmla="*/ 64 w 186"/>
                  <a:gd name="T7" fmla="*/ 155 h 186"/>
                  <a:gd name="T8" fmla="*/ 78 w 186"/>
                  <a:gd name="T9" fmla="*/ 178 h 186"/>
                  <a:gd name="T10" fmla="*/ 93 w 186"/>
                  <a:gd name="T11" fmla="*/ 186 h 186"/>
                  <a:gd name="T12" fmla="*/ 106 w 186"/>
                  <a:gd name="T13" fmla="*/ 181 h 186"/>
                  <a:gd name="T14" fmla="*/ 121 w 186"/>
                  <a:gd name="T15" fmla="*/ 153 h 186"/>
                  <a:gd name="T16" fmla="*/ 145 w 186"/>
                  <a:gd name="T17" fmla="*/ 165 h 186"/>
                  <a:gd name="T18" fmla="*/ 162 w 186"/>
                  <a:gd name="T19" fmla="*/ 155 h 186"/>
                  <a:gd name="T20" fmla="*/ 153 w 186"/>
                  <a:gd name="T21" fmla="*/ 127 h 186"/>
                  <a:gd name="T22" fmla="*/ 159 w 186"/>
                  <a:gd name="T23" fmla="*/ 113 h 186"/>
                  <a:gd name="T24" fmla="*/ 186 w 186"/>
                  <a:gd name="T25" fmla="*/ 100 h 186"/>
                  <a:gd name="T26" fmla="*/ 184 w 186"/>
                  <a:gd name="T27" fmla="*/ 84 h 186"/>
                  <a:gd name="T28" fmla="*/ 158 w 186"/>
                  <a:gd name="T29" fmla="*/ 73 h 186"/>
                  <a:gd name="T30" fmla="*/ 163 w 186"/>
                  <a:gd name="T31" fmla="*/ 44 h 186"/>
                  <a:gd name="T32" fmla="*/ 154 w 186"/>
                  <a:gd name="T33" fmla="*/ 24 h 186"/>
                  <a:gd name="T34" fmla="*/ 126 w 186"/>
                  <a:gd name="T35" fmla="*/ 33 h 186"/>
                  <a:gd name="T36" fmla="*/ 113 w 186"/>
                  <a:gd name="T37" fmla="*/ 30 h 186"/>
                  <a:gd name="T38" fmla="*/ 101 w 186"/>
                  <a:gd name="T39" fmla="*/ 1 h 186"/>
                  <a:gd name="T40" fmla="*/ 86 w 186"/>
                  <a:gd name="T41" fmla="*/ 0 h 186"/>
                  <a:gd name="T42" fmla="*/ 73 w 186"/>
                  <a:gd name="T43" fmla="*/ 27 h 186"/>
                  <a:gd name="T44" fmla="*/ 59 w 186"/>
                  <a:gd name="T45" fmla="*/ 33 h 186"/>
                  <a:gd name="T46" fmla="*/ 31 w 186"/>
                  <a:gd name="T47" fmla="*/ 24 h 186"/>
                  <a:gd name="T48" fmla="*/ 22 w 186"/>
                  <a:gd name="T49" fmla="*/ 44 h 186"/>
                  <a:gd name="T50" fmla="*/ 30 w 186"/>
                  <a:gd name="T51" fmla="*/ 70 h 186"/>
                  <a:gd name="T52" fmla="*/ 2 w 186"/>
                  <a:gd name="T53" fmla="*/ 82 h 186"/>
                  <a:gd name="T54" fmla="*/ 0 w 186"/>
                  <a:gd name="T55" fmla="*/ 100 h 186"/>
                  <a:gd name="T56" fmla="*/ 27 w 186"/>
                  <a:gd name="T57" fmla="*/ 113 h 186"/>
                  <a:gd name="T58" fmla="*/ 9 w 186"/>
                  <a:gd name="T59" fmla="*/ 86 h 186"/>
                  <a:gd name="T60" fmla="*/ 36 w 186"/>
                  <a:gd name="T61" fmla="*/ 74 h 186"/>
                  <a:gd name="T62" fmla="*/ 38 w 186"/>
                  <a:gd name="T63" fmla="*/ 56 h 186"/>
                  <a:gd name="T64" fmla="*/ 36 w 186"/>
                  <a:gd name="T65" fmla="*/ 30 h 186"/>
                  <a:gd name="T66" fmla="*/ 62 w 186"/>
                  <a:gd name="T67" fmla="*/ 40 h 186"/>
                  <a:gd name="T68" fmla="*/ 79 w 186"/>
                  <a:gd name="T69" fmla="*/ 32 h 186"/>
                  <a:gd name="T70" fmla="*/ 87 w 186"/>
                  <a:gd name="T71" fmla="*/ 9 h 186"/>
                  <a:gd name="T72" fmla="*/ 100 w 186"/>
                  <a:gd name="T73" fmla="*/ 10 h 186"/>
                  <a:gd name="T74" fmla="*/ 113 w 186"/>
                  <a:gd name="T75" fmla="*/ 37 h 186"/>
                  <a:gd name="T76" fmla="*/ 130 w 186"/>
                  <a:gd name="T77" fmla="*/ 39 h 186"/>
                  <a:gd name="T78" fmla="*/ 158 w 186"/>
                  <a:gd name="T79" fmla="*/ 37 h 186"/>
                  <a:gd name="T80" fmla="*/ 146 w 186"/>
                  <a:gd name="T81" fmla="*/ 62 h 186"/>
                  <a:gd name="T82" fmla="*/ 153 w 186"/>
                  <a:gd name="T83" fmla="*/ 79 h 186"/>
                  <a:gd name="T84" fmla="*/ 179 w 186"/>
                  <a:gd name="T85" fmla="*/ 88 h 186"/>
                  <a:gd name="T86" fmla="*/ 177 w 186"/>
                  <a:gd name="T87" fmla="*/ 101 h 186"/>
                  <a:gd name="T88" fmla="*/ 151 w 186"/>
                  <a:gd name="T89" fmla="*/ 111 h 186"/>
                  <a:gd name="T90" fmla="*/ 146 w 186"/>
                  <a:gd name="T91" fmla="*/ 128 h 186"/>
                  <a:gd name="T92" fmla="*/ 149 w 186"/>
                  <a:gd name="T93" fmla="*/ 158 h 186"/>
                  <a:gd name="T94" fmla="*/ 130 w 186"/>
                  <a:gd name="T95" fmla="*/ 148 h 186"/>
                  <a:gd name="T96" fmla="*/ 111 w 186"/>
                  <a:gd name="T97" fmla="*/ 151 h 186"/>
                  <a:gd name="T98" fmla="*/ 100 w 186"/>
                  <a:gd name="T99" fmla="*/ 178 h 186"/>
                  <a:gd name="T100" fmla="*/ 87 w 186"/>
                  <a:gd name="T101" fmla="*/ 179 h 186"/>
                  <a:gd name="T102" fmla="*/ 77 w 186"/>
                  <a:gd name="T103" fmla="*/ 153 h 186"/>
                  <a:gd name="T104" fmla="*/ 62 w 186"/>
                  <a:gd name="T105" fmla="*/ 146 h 186"/>
                  <a:gd name="T106" fmla="*/ 36 w 186"/>
                  <a:gd name="T107" fmla="*/ 158 h 186"/>
                  <a:gd name="T108" fmla="*/ 38 w 186"/>
                  <a:gd name="T109" fmla="*/ 130 h 186"/>
                  <a:gd name="T110" fmla="*/ 36 w 186"/>
                  <a:gd name="T111" fmla="*/ 114 h 186"/>
                  <a:gd name="T112" fmla="*/ 9 w 186"/>
                  <a:gd name="T113" fmla="*/ 102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86" h="186">
                    <a:moveTo>
                      <a:pt x="27" y="113"/>
                    </a:moveTo>
                    <a:lnTo>
                      <a:pt x="27" y="113"/>
                    </a:lnTo>
                    <a:lnTo>
                      <a:pt x="28" y="114"/>
                    </a:lnTo>
                    <a:lnTo>
                      <a:pt x="30" y="116"/>
                    </a:lnTo>
                    <a:lnTo>
                      <a:pt x="32" y="122"/>
                    </a:lnTo>
                    <a:lnTo>
                      <a:pt x="32" y="122"/>
                    </a:lnTo>
                    <a:lnTo>
                      <a:pt x="32" y="124"/>
                    </a:lnTo>
                    <a:lnTo>
                      <a:pt x="32" y="127"/>
                    </a:lnTo>
                    <a:lnTo>
                      <a:pt x="22" y="143"/>
                    </a:lnTo>
                    <a:lnTo>
                      <a:pt x="22" y="143"/>
                    </a:lnTo>
                    <a:lnTo>
                      <a:pt x="21" y="146"/>
                    </a:lnTo>
                    <a:lnTo>
                      <a:pt x="21" y="149"/>
                    </a:lnTo>
                    <a:lnTo>
                      <a:pt x="22" y="152"/>
                    </a:lnTo>
                    <a:lnTo>
                      <a:pt x="23" y="155"/>
                    </a:lnTo>
                    <a:lnTo>
                      <a:pt x="31" y="163"/>
                    </a:lnTo>
                    <a:lnTo>
                      <a:pt x="31" y="163"/>
                    </a:lnTo>
                    <a:lnTo>
                      <a:pt x="34" y="165"/>
                    </a:lnTo>
                    <a:lnTo>
                      <a:pt x="37" y="165"/>
                    </a:lnTo>
                    <a:lnTo>
                      <a:pt x="41" y="165"/>
                    </a:lnTo>
                    <a:lnTo>
                      <a:pt x="43" y="164"/>
                    </a:lnTo>
                    <a:lnTo>
                      <a:pt x="59" y="155"/>
                    </a:lnTo>
                    <a:lnTo>
                      <a:pt x="59" y="155"/>
                    </a:lnTo>
                    <a:lnTo>
                      <a:pt x="62" y="153"/>
                    </a:lnTo>
                    <a:lnTo>
                      <a:pt x="64" y="155"/>
                    </a:lnTo>
                    <a:lnTo>
                      <a:pt x="70" y="157"/>
                    </a:lnTo>
                    <a:lnTo>
                      <a:pt x="70" y="157"/>
                    </a:lnTo>
                    <a:lnTo>
                      <a:pt x="72" y="158"/>
                    </a:lnTo>
                    <a:lnTo>
                      <a:pt x="73" y="160"/>
                    </a:lnTo>
                    <a:lnTo>
                      <a:pt x="78" y="178"/>
                    </a:lnTo>
                    <a:lnTo>
                      <a:pt x="78" y="178"/>
                    </a:lnTo>
                    <a:lnTo>
                      <a:pt x="79" y="181"/>
                    </a:lnTo>
                    <a:lnTo>
                      <a:pt x="80" y="184"/>
                    </a:lnTo>
                    <a:lnTo>
                      <a:pt x="84" y="185"/>
                    </a:lnTo>
                    <a:lnTo>
                      <a:pt x="86" y="186"/>
                    </a:lnTo>
                    <a:lnTo>
                      <a:pt x="86" y="186"/>
                    </a:lnTo>
                    <a:lnTo>
                      <a:pt x="93" y="186"/>
                    </a:lnTo>
                    <a:lnTo>
                      <a:pt x="93" y="186"/>
                    </a:lnTo>
                    <a:lnTo>
                      <a:pt x="99" y="186"/>
                    </a:lnTo>
                    <a:lnTo>
                      <a:pt x="99" y="186"/>
                    </a:lnTo>
                    <a:lnTo>
                      <a:pt x="101" y="185"/>
                    </a:lnTo>
                    <a:lnTo>
                      <a:pt x="105" y="184"/>
                    </a:lnTo>
                    <a:lnTo>
                      <a:pt x="106" y="181"/>
                    </a:lnTo>
                    <a:lnTo>
                      <a:pt x="107" y="178"/>
                    </a:lnTo>
                    <a:lnTo>
                      <a:pt x="112" y="160"/>
                    </a:lnTo>
                    <a:lnTo>
                      <a:pt x="112" y="160"/>
                    </a:lnTo>
                    <a:lnTo>
                      <a:pt x="113" y="158"/>
                    </a:lnTo>
                    <a:lnTo>
                      <a:pt x="115" y="157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4" y="153"/>
                    </a:lnTo>
                    <a:lnTo>
                      <a:pt x="126" y="155"/>
                    </a:lnTo>
                    <a:lnTo>
                      <a:pt x="142" y="164"/>
                    </a:lnTo>
                    <a:lnTo>
                      <a:pt x="142" y="164"/>
                    </a:lnTo>
                    <a:lnTo>
                      <a:pt x="145" y="165"/>
                    </a:lnTo>
                    <a:lnTo>
                      <a:pt x="147" y="165"/>
                    </a:lnTo>
                    <a:lnTo>
                      <a:pt x="147" y="165"/>
                    </a:lnTo>
                    <a:lnTo>
                      <a:pt x="151" y="165"/>
                    </a:lnTo>
                    <a:lnTo>
                      <a:pt x="154" y="163"/>
                    </a:lnTo>
                    <a:lnTo>
                      <a:pt x="162" y="155"/>
                    </a:lnTo>
                    <a:lnTo>
                      <a:pt x="162" y="155"/>
                    </a:lnTo>
                    <a:lnTo>
                      <a:pt x="165" y="152"/>
                    </a:lnTo>
                    <a:lnTo>
                      <a:pt x="165" y="149"/>
                    </a:lnTo>
                    <a:lnTo>
                      <a:pt x="165" y="146"/>
                    </a:lnTo>
                    <a:lnTo>
                      <a:pt x="163" y="143"/>
                    </a:lnTo>
                    <a:lnTo>
                      <a:pt x="153" y="127"/>
                    </a:lnTo>
                    <a:lnTo>
                      <a:pt x="153" y="127"/>
                    </a:lnTo>
                    <a:lnTo>
                      <a:pt x="153" y="124"/>
                    </a:lnTo>
                    <a:lnTo>
                      <a:pt x="153" y="122"/>
                    </a:lnTo>
                    <a:lnTo>
                      <a:pt x="155" y="116"/>
                    </a:lnTo>
                    <a:lnTo>
                      <a:pt x="155" y="116"/>
                    </a:lnTo>
                    <a:lnTo>
                      <a:pt x="158" y="114"/>
                    </a:lnTo>
                    <a:lnTo>
                      <a:pt x="159" y="113"/>
                    </a:lnTo>
                    <a:lnTo>
                      <a:pt x="177" y="108"/>
                    </a:lnTo>
                    <a:lnTo>
                      <a:pt x="177" y="108"/>
                    </a:lnTo>
                    <a:lnTo>
                      <a:pt x="181" y="107"/>
                    </a:lnTo>
                    <a:lnTo>
                      <a:pt x="183" y="106"/>
                    </a:lnTo>
                    <a:lnTo>
                      <a:pt x="184" y="102"/>
                    </a:lnTo>
                    <a:lnTo>
                      <a:pt x="186" y="100"/>
                    </a:lnTo>
                    <a:lnTo>
                      <a:pt x="186" y="100"/>
                    </a:lnTo>
                    <a:lnTo>
                      <a:pt x="186" y="94"/>
                    </a:lnTo>
                    <a:lnTo>
                      <a:pt x="186" y="94"/>
                    </a:lnTo>
                    <a:lnTo>
                      <a:pt x="186" y="87"/>
                    </a:lnTo>
                    <a:lnTo>
                      <a:pt x="186" y="87"/>
                    </a:lnTo>
                    <a:lnTo>
                      <a:pt x="184" y="84"/>
                    </a:lnTo>
                    <a:lnTo>
                      <a:pt x="183" y="82"/>
                    </a:lnTo>
                    <a:lnTo>
                      <a:pt x="181" y="80"/>
                    </a:lnTo>
                    <a:lnTo>
                      <a:pt x="177" y="79"/>
                    </a:lnTo>
                    <a:lnTo>
                      <a:pt x="159" y="74"/>
                    </a:lnTo>
                    <a:lnTo>
                      <a:pt x="159" y="74"/>
                    </a:lnTo>
                    <a:lnTo>
                      <a:pt x="158" y="73"/>
                    </a:lnTo>
                    <a:lnTo>
                      <a:pt x="155" y="70"/>
                    </a:lnTo>
                    <a:lnTo>
                      <a:pt x="153" y="65"/>
                    </a:lnTo>
                    <a:lnTo>
                      <a:pt x="153" y="65"/>
                    </a:lnTo>
                    <a:lnTo>
                      <a:pt x="153" y="62"/>
                    </a:lnTo>
                    <a:lnTo>
                      <a:pt x="153" y="60"/>
                    </a:lnTo>
                    <a:lnTo>
                      <a:pt x="163" y="44"/>
                    </a:lnTo>
                    <a:lnTo>
                      <a:pt x="163" y="44"/>
                    </a:lnTo>
                    <a:lnTo>
                      <a:pt x="165" y="41"/>
                    </a:lnTo>
                    <a:lnTo>
                      <a:pt x="165" y="38"/>
                    </a:lnTo>
                    <a:lnTo>
                      <a:pt x="163" y="35"/>
                    </a:lnTo>
                    <a:lnTo>
                      <a:pt x="162" y="32"/>
                    </a:lnTo>
                    <a:lnTo>
                      <a:pt x="154" y="24"/>
                    </a:lnTo>
                    <a:lnTo>
                      <a:pt x="154" y="24"/>
                    </a:lnTo>
                    <a:lnTo>
                      <a:pt x="152" y="23"/>
                    </a:lnTo>
                    <a:lnTo>
                      <a:pt x="148" y="21"/>
                    </a:lnTo>
                    <a:lnTo>
                      <a:pt x="145" y="21"/>
                    </a:lnTo>
                    <a:lnTo>
                      <a:pt x="142" y="23"/>
                    </a:lnTo>
                    <a:lnTo>
                      <a:pt x="126" y="33"/>
                    </a:lnTo>
                    <a:lnTo>
                      <a:pt x="126" y="33"/>
                    </a:lnTo>
                    <a:lnTo>
                      <a:pt x="124" y="33"/>
                    </a:lnTo>
                    <a:lnTo>
                      <a:pt x="121" y="33"/>
                    </a:lnTo>
                    <a:lnTo>
                      <a:pt x="115" y="31"/>
                    </a:lnTo>
                    <a:lnTo>
                      <a:pt x="115" y="31"/>
                    </a:lnTo>
                    <a:lnTo>
                      <a:pt x="113" y="30"/>
                    </a:lnTo>
                    <a:lnTo>
                      <a:pt x="112" y="27"/>
                    </a:lnTo>
                    <a:lnTo>
                      <a:pt x="107" y="9"/>
                    </a:lnTo>
                    <a:lnTo>
                      <a:pt x="107" y="9"/>
                    </a:lnTo>
                    <a:lnTo>
                      <a:pt x="106" y="6"/>
                    </a:lnTo>
                    <a:lnTo>
                      <a:pt x="105" y="4"/>
                    </a:lnTo>
                    <a:lnTo>
                      <a:pt x="101" y="1"/>
                    </a:lnTo>
                    <a:lnTo>
                      <a:pt x="99" y="0"/>
                    </a:lnTo>
                    <a:lnTo>
                      <a:pt x="99" y="0"/>
                    </a:lnTo>
                    <a:lnTo>
                      <a:pt x="93" y="0"/>
                    </a:lnTo>
                    <a:lnTo>
                      <a:pt x="93" y="0"/>
                    </a:lnTo>
                    <a:lnTo>
                      <a:pt x="86" y="0"/>
                    </a:lnTo>
                    <a:lnTo>
                      <a:pt x="86" y="0"/>
                    </a:lnTo>
                    <a:lnTo>
                      <a:pt x="84" y="1"/>
                    </a:lnTo>
                    <a:lnTo>
                      <a:pt x="80" y="4"/>
                    </a:lnTo>
                    <a:lnTo>
                      <a:pt x="79" y="6"/>
                    </a:lnTo>
                    <a:lnTo>
                      <a:pt x="78" y="9"/>
                    </a:lnTo>
                    <a:lnTo>
                      <a:pt x="73" y="27"/>
                    </a:lnTo>
                    <a:lnTo>
                      <a:pt x="73" y="27"/>
                    </a:lnTo>
                    <a:lnTo>
                      <a:pt x="72" y="30"/>
                    </a:lnTo>
                    <a:lnTo>
                      <a:pt x="70" y="31"/>
                    </a:lnTo>
                    <a:lnTo>
                      <a:pt x="64" y="33"/>
                    </a:lnTo>
                    <a:lnTo>
                      <a:pt x="64" y="33"/>
                    </a:lnTo>
                    <a:lnTo>
                      <a:pt x="62" y="33"/>
                    </a:lnTo>
                    <a:lnTo>
                      <a:pt x="59" y="33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41" y="21"/>
                    </a:lnTo>
                    <a:lnTo>
                      <a:pt x="37" y="21"/>
                    </a:lnTo>
                    <a:lnTo>
                      <a:pt x="34" y="23"/>
                    </a:lnTo>
                    <a:lnTo>
                      <a:pt x="31" y="24"/>
                    </a:lnTo>
                    <a:lnTo>
                      <a:pt x="23" y="32"/>
                    </a:lnTo>
                    <a:lnTo>
                      <a:pt x="23" y="32"/>
                    </a:lnTo>
                    <a:lnTo>
                      <a:pt x="22" y="35"/>
                    </a:lnTo>
                    <a:lnTo>
                      <a:pt x="21" y="38"/>
                    </a:lnTo>
                    <a:lnTo>
                      <a:pt x="21" y="41"/>
                    </a:lnTo>
                    <a:lnTo>
                      <a:pt x="22" y="44"/>
                    </a:lnTo>
                    <a:lnTo>
                      <a:pt x="32" y="60"/>
                    </a:lnTo>
                    <a:lnTo>
                      <a:pt x="32" y="60"/>
                    </a:lnTo>
                    <a:lnTo>
                      <a:pt x="32" y="62"/>
                    </a:lnTo>
                    <a:lnTo>
                      <a:pt x="32" y="65"/>
                    </a:lnTo>
                    <a:lnTo>
                      <a:pt x="30" y="70"/>
                    </a:lnTo>
                    <a:lnTo>
                      <a:pt x="30" y="70"/>
                    </a:lnTo>
                    <a:lnTo>
                      <a:pt x="28" y="73"/>
                    </a:lnTo>
                    <a:lnTo>
                      <a:pt x="27" y="74"/>
                    </a:lnTo>
                    <a:lnTo>
                      <a:pt x="8" y="79"/>
                    </a:lnTo>
                    <a:lnTo>
                      <a:pt x="8" y="79"/>
                    </a:lnTo>
                    <a:lnTo>
                      <a:pt x="4" y="80"/>
                    </a:lnTo>
                    <a:lnTo>
                      <a:pt x="2" y="82"/>
                    </a:lnTo>
                    <a:lnTo>
                      <a:pt x="1" y="84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6"/>
                    </a:lnTo>
                    <a:lnTo>
                      <a:pt x="4" y="107"/>
                    </a:lnTo>
                    <a:lnTo>
                      <a:pt x="8" y="108"/>
                    </a:lnTo>
                    <a:lnTo>
                      <a:pt x="27" y="113"/>
                    </a:lnTo>
                    <a:close/>
                    <a:moveTo>
                      <a:pt x="7" y="94"/>
                    </a:moveTo>
                    <a:lnTo>
                      <a:pt x="7" y="94"/>
                    </a:lnTo>
                    <a:lnTo>
                      <a:pt x="7" y="88"/>
                    </a:lnTo>
                    <a:lnTo>
                      <a:pt x="7" y="88"/>
                    </a:lnTo>
                    <a:lnTo>
                      <a:pt x="8" y="87"/>
                    </a:lnTo>
                    <a:lnTo>
                      <a:pt x="9" y="86"/>
                    </a:lnTo>
                    <a:lnTo>
                      <a:pt x="28" y="81"/>
                    </a:lnTo>
                    <a:lnTo>
                      <a:pt x="28" y="81"/>
                    </a:lnTo>
                    <a:lnTo>
                      <a:pt x="30" y="80"/>
                    </a:lnTo>
                    <a:lnTo>
                      <a:pt x="32" y="79"/>
                    </a:lnTo>
                    <a:lnTo>
                      <a:pt x="35" y="76"/>
                    </a:lnTo>
                    <a:lnTo>
                      <a:pt x="36" y="74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40" y="65"/>
                    </a:lnTo>
                    <a:lnTo>
                      <a:pt x="40" y="62"/>
                    </a:lnTo>
                    <a:lnTo>
                      <a:pt x="40" y="59"/>
                    </a:lnTo>
                    <a:lnTo>
                      <a:pt x="38" y="56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8" y="39"/>
                    </a:lnTo>
                    <a:lnTo>
                      <a:pt x="28" y="38"/>
                    </a:lnTo>
                    <a:lnTo>
                      <a:pt x="36" y="30"/>
                    </a:lnTo>
                    <a:lnTo>
                      <a:pt x="36" y="30"/>
                    </a:lnTo>
                    <a:lnTo>
                      <a:pt x="38" y="28"/>
                    </a:lnTo>
                    <a:lnTo>
                      <a:pt x="40" y="28"/>
                    </a:lnTo>
                    <a:lnTo>
                      <a:pt x="56" y="39"/>
                    </a:lnTo>
                    <a:lnTo>
                      <a:pt x="56" y="39"/>
                    </a:lnTo>
                    <a:lnTo>
                      <a:pt x="58" y="40"/>
                    </a:lnTo>
                    <a:lnTo>
                      <a:pt x="62" y="40"/>
                    </a:lnTo>
                    <a:lnTo>
                      <a:pt x="66" y="39"/>
                    </a:lnTo>
                    <a:lnTo>
                      <a:pt x="72" y="37"/>
                    </a:lnTo>
                    <a:lnTo>
                      <a:pt x="72" y="37"/>
                    </a:lnTo>
                    <a:lnTo>
                      <a:pt x="75" y="35"/>
                    </a:lnTo>
                    <a:lnTo>
                      <a:pt x="77" y="34"/>
                    </a:lnTo>
                    <a:lnTo>
                      <a:pt x="79" y="32"/>
                    </a:lnTo>
                    <a:lnTo>
                      <a:pt x="80" y="28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5" y="9"/>
                    </a:lnTo>
                    <a:lnTo>
                      <a:pt x="87" y="9"/>
                    </a:lnTo>
                    <a:lnTo>
                      <a:pt x="87" y="9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8" y="9"/>
                    </a:lnTo>
                    <a:lnTo>
                      <a:pt x="98" y="9"/>
                    </a:lnTo>
                    <a:lnTo>
                      <a:pt x="100" y="9"/>
                    </a:lnTo>
                    <a:lnTo>
                      <a:pt x="100" y="10"/>
                    </a:lnTo>
                    <a:lnTo>
                      <a:pt x="105" y="28"/>
                    </a:lnTo>
                    <a:lnTo>
                      <a:pt x="105" y="28"/>
                    </a:lnTo>
                    <a:lnTo>
                      <a:pt x="106" y="32"/>
                    </a:lnTo>
                    <a:lnTo>
                      <a:pt x="108" y="34"/>
                    </a:lnTo>
                    <a:lnTo>
                      <a:pt x="111" y="35"/>
                    </a:lnTo>
                    <a:lnTo>
                      <a:pt x="113" y="37"/>
                    </a:lnTo>
                    <a:lnTo>
                      <a:pt x="118" y="39"/>
                    </a:lnTo>
                    <a:lnTo>
                      <a:pt x="118" y="39"/>
                    </a:lnTo>
                    <a:lnTo>
                      <a:pt x="121" y="40"/>
                    </a:lnTo>
                    <a:lnTo>
                      <a:pt x="124" y="40"/>
                    </a:lnTo>
                    <a:lnTo>
                      <a:pt x="127" y="40"/>
                    </a:lnTo>
                    <a:lnTo>
                      <a:pt x="130" y="39"/>
                    </a:lnTo>
                    <a:lnTo>
                      <a:pt x="146" y="28"/>
                    </a:lnTo>
                    <a:lnTo>
                      <a:pt x="146" y="28"/>
                    </a:lnTo>
                    <a:lnTo>
                      <a:pt x="147" y="28"/>
                    </a:lnTo>
                    <a:lnTo>
                      <a:pt x="149" y="30"/>
                    </a:lnTo>
                    <a:lnTo>
                      <a:pt x="158" y="37"/>
                    </a:lnTo>
                    <a:lnTo>
                      <a:pt x="158" y="37"/>
                    </a:lnTo>
                    <a:lnTo>
                      <a:pt x="158" y="39"/>
                    </a:lnTo>
                    <a:lnTo>
                      <a:pt x="158" y="40"/>
                    </a:lnTo>
                    <a:lnTo>
                      <a:pt x="147" y="56"/>
                    </a:lnTo>
                    <a:lnTo>
                      <a:pt x="147" y="56"/>
                    </a:lnTo>
                    <a:lnTo>
                      <a:pt x="146" y="59"/>
                    </a:lnTo>
                    <a:lnTo>
                      <a:pt x="146" y="62"/>
                    </a:lnTo>
                    <a:lnTo>
                      <a:pt x="146" y="65"/>
                    </a:lnTo>
                    <a:lnTo>
                      <a:pt x="147" y="68"/>
                    </a:lnTo>
                    <a:lnTo>
                      <a:pt x="149" y="73"/>
                    </a:lnTo>
                    <a:lnTo>
                      <a:pt x="149" y="73"/>
                    </a:lnTo>
                    <a:lnTo>
                      <a:pt x="151" y="76"/>
                    </a:lnTo>
                    <a:lnTo>
                      <a:pt x="153" y="79"/>
                    </a:lnTo>
                    <a:lnTo>
                      <a:pt x="155" y="80"/>
                    </a:lnTo>
                    <a:lnTo>
                      <a:pt x="158" y="81"/>
                    </a:lnTo>
                    <a:lnTo>
                      <a:pt x="176" y="86"/>
                    </a:lnTo>
                    <a:lnTo>
                      <a:pt x="176" y="86"/>
                    </a:lnTo>
                    <a:lnTo>
                      <a:pt x="177" y="87"/>
                    </a:lnTo>
                    <a:lnTo>
                      <a:pt x="179" y="88"/>
                    </a:lnTo>
                    <a:lnTo>
                      <a:pt x="179" y="88"/>
                    </a:lnTo>
                    <a:lnTo>
                      <a:pt x="179" y="94"/>
                    </a:lnTo>
                    <a:lnTo>
                      <a:pt x="179" y="94"/>
                    </a:lnTo>
                    <a:lnTo>
                      <a:pt x="179" y="98"/>
                    </a:lnTo>
                    <a:lnTo>
                      <a:pt x="179" y="98"/>
                    </a:lnTo>
                    <a:lnTo>
                      <a:pt x="177" y="101"/>
                    </a:lnTo>
                    <a:lnTo>
                      <a:pt x="176" y="102"/>
                    </a:lnTo>
                    <a:lnTo>
                      <a:pt x="158" y="106"/>
                    </a:lnTo>
                    <a:lnTo>
                      <a:pt x="158" y="106"/>
                    </a:lnTo>
                    <a:lnTo>
                      <a:pt x="155" y="107"/>
                    </a:lnTo>
                    <a:lnTo>
                      <a:pt x="153" y="109"/>
                    </a:lnTo>
                    <a:lnTo>
                      <a:pt x="151" y="111"/>
                    </a:lnTo>
                    <a:lnTo>
                      <a:pt x="149" y="114"/>
                    </a:lnTo>
                    <a:lnTo>
                      <a:pt x="147" y="120"/>
                    </a:lnTo>
                    <a:lnTo>
                      <a:pt x="147" y="120"/>
                    </a:lnTo>
                    <a:lnTo>
                      <a:pt x="146" y="122"/>
                    </a:lnTo>
                    <a:lnTo>
                      <a:pt x="146" y="124"/>
                    </a:lnTo>
                    <a:lnTo>
                      <a:pt x="146" y="128"/>
                    </a:lnTo>
                    <a:lnTo>
                      <a:pt x="147" y="130"/>
                    </a:lnTo>
                    <a:lnTo>
                      <a:pt x="158" y="146"/>
                    </a:lnTo>
                    <a:lnTo>
                      <a:pt x="158" y="146"/>
                    </a:lnTo>
                    <a:lnTo>
                      <a:pt x="158" y="149"/>
                    </a:lnTo>
                    <a:lnTo>
                      <a:pt x="158" y="150"/>
                    </a:lnTo>
                    <a:lnTo>
                      <a:pt x="149" y="158"/>
                    </a:lnTo>
                    <a:lnTo>
                      <a:pt x="149" y="158"/>
                    </a:lnTo>
                    <a:lnTo>
                      <a:pt x="147" y="158"/>
                    </a:lnTo>
                    <a:lnTo>
                      <a:pt x="147" y="158"/>
                    </a:lnTo>
                    <a:lnTo>
                      <a:pt x="146" y="158"/>
                    </a:lnTo>
                    <a:lnTo>
                      <a:pt x="130" y="148"/>
                    </a:lnTo>
                    <a:lnTo>
                      <a:pt x="130" y="148"/>
                    </a:lnTo>
                    <a:lnTo>
                      <a:pt x="127" y="146"/>
                    </a:lnTo>
                    <a:lnTo>
                      <a:pt x="124" y="146"/>
                    </a:lnTo>
                    <a:lnTo>
                      <a:pt x="119" y="148"/>
                    </a:lnTo>
                    <a:lnTo>
                      <a:pt x="113" y="150"/>
                    </a:lnTo>
                    <a:lnTo>
                      <a:pt x="113" y="150"/>
                    </a:lnTo>
                    <a:lnTo>
                      <a:pt x="111" y="151"/>
                    </a:lnTo>
                    <a:lnTo>
                      <a:pt x="108" y="153"/>
                    </a:lnTo>
                    <a:lnTo>
                      <a:pt x="106" y="156"/>
                    </a:lnTo>
                    <a:lnTo>
                      <a:pt x="105" y="158"/>
                    </a:lnTo>
                    <a:lnTo>
                      <a:pt x="100" y="177"/>
                    </a:lnTo>
                    <a:lnTo>
                      <a:pt x="100" y="177"/>
                    </a:lnTo>
                    <a:lnTo>
                      <a:pt x="100" y="178"/>
                    </a:lnTo>
                    <a:lnTo>
                      <a:pt x="98" y="179"/>
                    </a:lnTo>
                    <a:lnTo>
                      <a:pt x="98" y="179"/>
                    </a:lnTo>
                    <a:lnTo>
                      <a:pt x="93" y="179"/>
                    </a:lnTo>
                    <a:lnTo>
                      <a:pt x="93" y="179"/>
                    </a:lnTo>
                    <a:lnTo>
                      <a:pt x="87" y="179"/>
                    </a:lnTo>
                    <a:lnTo>
                      <a:pt x="87" y="179"/>
                    </a:lnTo>
                    <a:lnTo>
                      <a:pt x="85" y="178"/>
                    </a:lnTo>
                    <a:lnTo>
                      <a:pt x="85" y="177"/>
                    </a:lnTo>
                    <a:lnTo>
                      <a:pt x="80" y="158"/>
                    </a:lnTo>
                    <a:lnTo>
                      <a:pt x="80" y="158"/>
                    </a:lnTo>
                    <a:lnTo>
                      <a:pt x="79" y="156"/>
                    </a:lnTo>
                    <a:lnTo>
                      <a:pt x="77" y="153"/>
                    </a:lnTo>
                    <a:lnTo>
                      <a:pt x="76" y="151"/>
                    </a:lnTo>
                    <a:lnTo>
                      <a:pt x="72" y="150"/>
                    </a:lnTo>
                    <a:lnTo>
                      <a:pt x="68" y="148"/>
                    </a:lnTo>
                    <a:lnTo>
                      <a:pt x="68" y="148"/>
                    </a:lnTo>
                    <a:lnTo>
                      <a:pt x="62" y="146"/>
                    </a:lnTo>
                    <a:lnTo>
                      <a:pt x="62" y="146"/>
                    </a:lnTo>
                    <a:lnTo>
                      <a:pt x="58" y="146"/>
                    </a:lnTo>
                    <a:lnTo>
                      <a:pt x="56" y="148"/>
                    </a:lnTo>
                    <a:lnTo>
                      <a:pt x="40" y="158"/>
                    </a:lnTo>
                    <a:lnTo>
                      <a:pt x="40" y="158"/>
                    </a:lnTo>
                    <a:lnTo>
                      <a:pt x="38" y="158"/>
                    </a:lnTo>
                    <a:lnTo>
                      <a:pt x="36" y="158"/>
                    </a:lnTo>
                    <a:lnTo>
                      <a:pt x="28" y="150"/>
                    </a:lnTo>
                    <a:lnTo>
                      <a:pt x="28" y="150"/>
                    </a:lnTo>
                    <a:lnTo>
                      <a:pt x="28" y="149"/>
                    </a:lnTo>
                    <a:lnTo>
                      <a:pt x="28" y="146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40" y="128"/>
                    </a:lnTo>
                    <a:lnTo>
                      <a:pt x="40" y="125"/>
                    </a:lnTo>
                    <a:lnTo>
                      <a:pt x="40" y="122"/>
                    </a:lnTo>
                    <a:lnTo>
                      <a:pt x="38" y="120"/>
                    </a:lnTo>
                    <a:lnTo>
                      <a:pt x="36" y="114"/>
                    </a:lnTo>
                    <a:lnTo>
                      <a:pt x="36" y="114"/>
                    </a:lnTo>
                    <a:lnTo>
                      <a:pt x="35" y="111"/>
                    </a:lnTo>
                    <a:lnTo>
                      <a:pt x="32" y="109"/>
                    </a:lnTo>
                    <a:lnTo>
                      <a:pt x="30" y="107"/>
                    </a:lnTo>
                    <a:lnTo>
                      <a:pt x="28" y="106"/>
                    </a:lnTo>
                    <a:lnTo>
                      <a:pt x="9" y="102"/>
                    </a:lnTo>
                    <a:lnTo>
                      <a:pt x="9" y="102"/>
                    </a:lnTo>
                    <a:lnTo>
                      <a:pt x="8" y="101"/>
                    </a:lnTo>
                    <a:lnTo>
                      <a:pt x="7" y="98"/>
                    </a:lnTo>
                    <a:lnTo>
                      <a:pt x="7" y="98"/>
                    </a:lnTo>
                    <a:lnTo>
                      <a:pt x="7" y="94"/>
                    </a:lnTo>
                    <a:lnTo>
                      <a:pt x="7" y="9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22" name="Freeform 336"/>
              <p:cNvSpPr>
                <a:spLocks noEditPoints="1"/>
              </p:cNvSpPr>
              <p:nvPr/>
            </p:nvSpPr>
            <p:spPr bwMode="auto">
              <a:xfrm>
                <a:off x="4000615" y="6009106"/>
                <a:ext cx="123825" cy="123825"/>
              </a:xfrm>
              <a:custGeom>
                <a:avLst/>
                <a:gdLst>
                  <a:gd name="T0" fmla="*/ 39 w 78"/>
                  <a:gd name="T1" fmla="*/ 78 h 78"/>
                  <a:gd name="T2" fmla="*/ 54 w 78"/>
                  <a:gd name="T3" fmla="*/ 76 h 78"/>
                  <a:gd name="T4" fmla="*/ 66 w 78"/>
                  <a:gd name="T5" fmla="*/ 67 h 78"/>
                  <a:gd name="T6" fmla="*/ 74 w 78"/>
                  <a:gd name="T7" fmla="*/ 55 h 78"/>
                  <a:gd name="T8" fmla="*/ 78 w 78"/>
                  <a:gd name="T9" fmla="*/ 40 h 78"/>
                  <a:gd name="T10" fmla="*/ 77 w 78"/>
                  <a:gd name="T11" fmla="*/ 32 h 78"/>
                  <a:gd name="T12" fmla="*/ 71 w 78"/>
                  <a:gd name="T13" fmla="*/ 18 h 78"/>
                  <a:gd name="T14" fmla="*/ 60 w 78"/>
                  <a:gd name="T15" fmla="*/ 7 h 78"/>
                  <a:gd name="T16" fmla="*/ 46 w 78"/>
                  <a:gd name="T17" fmla="*/ 1 h 78"/>
                  <a:gd name="T18" fmla="*/ 39 w 78"/>
                  <a:gd name="T19" fmla="*/ 0 h 78"/>
                  <a:gd name="T20" fmla="*/ 23 w 78"/>
                  <a:gd name="T21" fmla="*/ 4 h 78"/>
                  <a:gd name="T22" fmla="*/ 11 w 78"/>
                  <a:gd name="T23" fmla="*/ 12 h 78"/>
                  <a:gd name="T24" fmla="*/ 3 w 78"/>
                  <a:gd name="T25" fmla="*/ 25 h 78"/>
                  <a:gd name="T26" fmla="*/ 0 w 78"/>
                  <a:gd name="T27" fmla="*/ 40 h 78"/>
                  <a:gd name="T28" fmla="*/ 1 w 78"/>
                  <a:gd name="T29" fmla="*/ 47 h 78"/>
                  <a:gd name="T30" fmla="*/ 7 w 78"/>
                  <a:gd name="T31" fmla="*/ 61 h 78"/>
                  <a:gd name="T32" fmla="*/ 17 w 78"/>
                  <a:gd name="T33" fmla="*/ 73 h 78"/>
                  <a:gd name="T34" fmla="*/ 31 w 78"/>
                  <a:gd name="T35" fmla="*/ 78 h 78"/>
                  <a:gd name="T36" fmla="*/ 39 w 78"/>
                  <a:gd name="T37" fmla="*/ 78 h 78"/>
                  <a:gd name="T38" fmla="*/ 39 w 78"/>
                  <a:gd name="T39" fmla="*/ 7 h 78"/>
                  <a:gd name="T40" fmla="*/ 51 w 78"/>
                  <a:gd name="T41" fmla="*/ 9 h 78"/>
                  <a:gd name="T42" fmla="*/ 61 w 78"/>
                  <a:gd name="T43" fmla="*/ 16 h 78"/>
                  <a:gd name="T44" fmla="*/ 68 w 78"/>
                  <a:gd name="T45" fmla="*/ 27 h 78"/>
                  <a:gd name="T46" fmla="*/ 71 w 78"/>
                  <a:gd name="T47" fmla="*/ 40 h 78"/>
                  <a:gd name="T48" fmla="*/ 70 w 78"/>
                  <a:gd name="T49" fmla="*/ 46 h 78"/>
                  <a:gd name="T50" fmla="*/ 65 w 78"/>
                  <a:gd name="T51" fmla="*/ 57 h 78"/>
                  <a:gd name="T52" fmla="*/ 57 w 78"/>
                  <a:gd name="T53" fmla="*/ 66 h 78"/>
                  <a:gd name="T54" fmla="*/ 45 w 78"/>
                  <a:gd name="T55" fmla="*/ 71 h 78"/>
                  <a:gd name="T56" fmla="*/ 39 w 78"/>
                  <a:gd name="T57" fmla="*/ 71 h 78"/>
                  <a:gd name="T58" fmla="*/ 26 w 78"/>
                  <a:gd name="T59" fmla="*/ 69 h 78"/>
                  <a:gd name="T60" fmla="*/ 16 w 78"/>
                  <a:gd name="T61" fmla="*/ 62 h 78"/>
                  <a:gd name="T62" fmla="*/ 9 w 78"/>
                  <a:gd name="T63" fmla="*/ 52 h 78"/>
                  <a:gd name="T64" fmla="*/ 7 w 78"/>
                  <a:gd name="T65" fmla="*/ 40 h 78"/>
                  <a:gd name="T66" fmla="*/ 8 w 78"/>
                  <a:gd name="T67" fmla="*/ 33 h 78"/>
                  <a:gd name="T68" fmla="*/ 12 w 78"/>
                  <a:gd name="T69" fmla="*/ 21 h 78"/>
                  <a:gd name="T70" fmla="*/ 21 w 78"/>
                  <a:gd name="T71" fmla="*/ 13 h 78"/>
                  <a:gd name="T72" fmla="*/ 32 w 78"/>
                  <a:gd name="T73" fmla="*/ 8 h 78"/>
                  <a:gd name="T74" fmla="*/ 39 w 78"/>
                  <a:gd name="T75" fmla="*/ 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8" h="78">
                    <a:moveTo>
                      <a:pt x="39" y="78"/>
                    </a:moveTo>
                    <a:lnTo>
                      <a:pt x="39" y="78"/>
                    </a:lnTo>
                    <a:lnTo>
                      <a:pt x="46" y="78"/>
                    </a:lnTo>
                    <a:lnTo>
                      <a:pt x="54" y="76"/>
                    </a:lnTo>
                    <a:lnTo>
                      <a:pt x="60" y="73"/>
                    </a:lnTo>
                    <a:lnTo>
                      <a:pt x="66" y="67"/>
                    </a:lnTo>
                    <a:lnTo>
                      <a:pt x="71" y="61"/>
                    </a:lnTo>
                    <a:lnTo>
                      <a:pt x="74" y="55"/>
                    </a:lnTo>
                    <a:lnTo>
                      <a:pt x="77" y="47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7" y="32"/>
                    </a:lnTo>
                    <a:lnTo>
                      <a:pt x="74" y="25"/>
                    </a:lnTo>
                    <a:lnTo>
                      <a:pt x="71" y="18"/>
                    </a:lnTo>
                    <a:lnTo>
                      <a:pt x="66" y="12"/>
                    </a:lnTo>
                    <a:lnTo>
                      <a:pt x="60" y="7"/>
                    </a:lnTo>
                    <a:lnTo>
                      <a:pt x="54" y="4"/>
                    </a:lnTo>
                    <a:lnTo>
                      <a:pt x="46" y="1"/>
                    </a:lnTo>
                    <a:lnTo>
                      <a:pt x="39" y="0"/>
                    </a:lnTo>
                    <a:lnTo>
                      <a:pt x="39" y="0"/>
                    </a:lnTo>
                    <a:lnTo>
                      <a:pt x="31" y="1"/>
                    </a:lnTo>
                    <a:lnTo>
                      <a:pt x="23" y="4"/>
                    </a:lnTo>
                    <a:lnTo>
                      <a:pt x="17" y="7"/>
                    </a:lnTo>
                    <a:lnTo>
                      <a:pt x="11" y="12"/>
                    </a:lnTo>
                    <a:lnTo>
                      <a:pt x="7" y="18"/>
                    </a:lnTo>
                    <a:lnTo>
                      <a:pt x="3" y="25"/>
                    </a:lnTo>
                    <a:lnTo>
                      <a:pt x="1" y="32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" y="47"/>
                    </a:lnTo>
                    <a:lnTo>
                      <a:pt x="3" y="55"/>
                    </a:lnTo>
                    <a:lnTo>
                      <a:pt x="7" y="61"/>
                    </a:lnTo>
                    <a:lnTo>
                      <a:pt x="11" y="67"/>
                    </a:lnTo>
                    <a:lnTo>
                      <a:pt x="17" y="73"/>
                    </a:lnTo>
                    <a:lnTo>
                      <a:pt x="23" y="76"/>
                    </a:lnTo>
                    <a:lnTo>
                      <a:pt x="31" y="78"/>
                    </a:lnTo>
                    <a:lnTo>
                      <a:pt x="39" y="78"/>
                    </a:lnTo>
                    <a:lnTo>
                      <a:pt x="39" y="78"/>
                    </a:lnTo>
                    <a:close/>
                    <a:moveTo>
                      <a:pt x="39" y="7"/>
                    </a:moveTo>
                    <a:lnTo>
                      <a:pt x="39" y="7"/>
                    </a:lnTo>
                    <a:lnTo>
                      <a:pt x="45" y="8"/>
                    </a:lnTo>
                    <a:lnTo>
                      <a:pt x="51" y="9"/>
                    </a:lnTo>
                    <a:lnTo>
                      <a:pt x="57" y="13"/>
                    </a:lnTo>
                    <a:lnTo>
                      <a:pt x="61" y="16"/>
                    </a:lnTo>
                    <a:lnTo>
                      <a:pt x="65" y="21"/>
                    </a:lnTo>
                    <a:lnTo>
                      <a:pt x="68" y="27"/>
                    </a:lnTo>
                    <a:lnTo>
                      <a:pt x="70" y="33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70" y="46"/>
                    </a:lnTo>
                    <a:lnTo>
                      <a:pt x="68" y="52"/>
                    </a:lnTo>
                    <a:lnTo>
                      <a:pt x="65" y="57"/>
                    </a:lnTo>
                    <a:lnTo>
                      <a:pt x="61" y="62"/>
                    </a:lnTo>
                    <a:lnTo>
                      <a:pt x="57" y="66"/>
                    </a:lnTo>
                    <a:lnTo>
                      <a:pt x="51" y="69"/>
                    </a:lnTo>
                    <a:lnTo>
                      <a:pt x="45" y="71"/>
                    </a:lnTo>
                    <a:lnTo>
                      <a:pt x="39" y="71"/>
                    </a:lnTo>
                    <a:lnTo>
                      <a:pt x="39" y="71"/>
                    </a:lnTo>
                    <a:lnTo>
                      <a:pt x="32" y="71"/>
                    </a:lnTo>
                    <a:lnTo>
                      <a:pt x="26" y="69"/>
                    </a:lnTo>
                    <a:lnTo>
                      <a:pt x="21" y="66"/>
                    </a:lnTo>
                    <a:lnTo>
                      <a:pt x="16" y="62"/>
                    </a:lnTo>
                    <a:lnTo>
                      <a:pt x="12" y="57"/>
                    </a:lnTo>
                    <a:lnTo>
                      <a:pt x="9" y="52"/>
                    </a:lnTo>
                    <a:lnTo>
                      <a:pt x="8" y="46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8" y="33"/>
                    </a:lnTo>
                    <a:lnTo>
                      <a:pt x="9" y="27"/>
                    </a:lnTo>
                    <a:lnTo>
                      <a:pt x="12" y="21"/>
                    </a:lnTo>
                    <a:lnTo>
                      <a:pt x="16" y="16"/>
                    </a:lnTo>
                    <a:lnTo>
                      <a:pt x="21" y="13"/>
                    </a:lnTo>
                    <a:lnTo>
                      <a:pt x="26" y="9"/>
                    </a:lnTo>
                    <a:lnTo>
                      <a:pt x="32" y="8"/>
                    </a:lnTo>
                    <a:lnTo>
                      <a:pt x="39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23" name="Freeform 337"/>
              <p:cNvSpPr>
                <a:spLocks noEditPoints="1"/>
              </p:cNvSpPr>
              <p:nvPr/>
            </p:nvSpPr>
            <p:spPr bwMode="auto">
              <a:xfrm>
                <a:off x="4187940" y="5856706"/>
                <a:ext cx="203200" cy="204788"/>
              </a:xfrm>
              <a:custGeom>
                <a:avLst/>
                <a:gdLst>
                  <a:gd name="T0" fmla="*/ 9 w 128"/>
                  <a:gd name="T1" fmla="*/ 39 h 129"/>
                  <a:gd name="T2" fmla="*/ 2 w 128"/>
                  <a:gd name="T3" fmla="*/ 43 h 129"/>
                  <a:gd name="T4" fmla="*/ 0 w 128"/>
                  <a:gd name="T5" fmla="*/ 55 h 129"/>
                  <a:gd name="T6" fmla="*/ 15 w 128"/>
                  <a:gd name="T7" fmla="*/ 67 h 129"/>
                  <a:gd name="T8" fmla="*/ 7 w 128"/>
                  <a:gd name="T9" fmla="*/ 84 h 129"/>
                  <a:gd name="T10" fmla="*/ 5 w 128"/>
                  <a:gd name="T11" fmla="*/ 94 h 129"/>
                  <a:gd name="T12" fmla="*/ 16 w 128"/>
                  <a:gd name="T13" fmla="*/ 104 h 129"/>
                  <a:gd name="T14" fmla="*/ 37 w 128"/>
                  <a:gd name="T15" fmla="*/ 103 h 129"/>
                  <a:gd name="T16" fmla="*/ 38 w 128"/>
                  <a:gd name="T17" fmla="*/ 121 h 129"/>
                  <a:gd name="T18" fmla="*/ 48 w 128"/>
                  <a:gd name="T19" fmla="*/ 128 h 129"/>
                  <a:gd name="T20" fmla="*/ 53 w 128"/>
                  <a:gd name="T21" fmla="*/ 129 h 129"/>
                  <a:gd name="T22" fmla="*/ 69 w 128"/>
                  <a:gd name="T23" fmla="*/ 111 h 129"/>
                  <a:gd name="T24" fmla="*/ 84 w 128"/>
                  <a:gd name="T25" fmla="*/ 121 h 129"/>
                  <a:gd name="T26" fmla="*/ 100 w 128"/>
                  <a:gd name="T27" fmla="*/ 117 h 129"/>
                  <a:gd name="T28" fmla="*/ 104 w 128"/>
                  <a:gd name="T29" fmla="*/ 109 h 129"/>
                  <a:gd name="T30" fmla="*/ 102 w 128"/>
                  <a:gd name="T31" fmla="*/ 90 h 129"/>
                  <a:gd name="T32" fmla="*/ 122 w 128"/>
                  <a:gd name="T33" fmla="*/ 88 h 129"/>
                  <a:gd name="T34" fmla="*/ 127 w 128"/>
                  <a:gd name="T35" fmla="*/ 80 h 129"/>
                  <a:gd name="T36" fmla="*/ 126 w 128"/>
                  <a:gd name="T37" fmla="*/ 69 h 129"/>
                  <a:gd name="T38" fmla="*/ 109 w 128"/>
                  <a:gd name="T39" fmla="*/ 55 h 129"/>
                  <a:gd name="T40" fmla="*/ 121 w 128"/>
                  <a:gd name="T41" fmla="*/ 41 h 129"/>
                  <a:gd name="T42" fmla="*/ 118 w 128"/>
                  <a:gd name="T43" fmla="*/ 27 h 129"/>
                  <a:gd name="T44" fmla="*/ 95 w 128"/>
                  <a:gd name="T45" fmla="*/ 28 h 129"/>
                  <a:gd name="T46" fmla="*/ 88 w 128"/>
                  <a:gd name="T47" fmla="*/ 22 h 129"/>
                  <a:gd name="T48" fmla="*/ 86 w 128"/>
                  <a:gd name="T49" fmla="*/ 3 h 129"/>
                  <a:gd name="T50" fmla="*/ 76 w 128"/>
                  <a:gd name="T51" fmla="*/ 0 h 129"/>
                  <a:gd name="T52" fmla="*/ 67 w 128"/>
                  <a:gd name="T53" fmla="*/ 4 h 129"/>
                  <a:gd name="T54" fmla="*/ 55 w 128"/>
                  <a:gd name="T55" fmla="*/ 18 h 129"/>
                  <a:gd name="T56" fmla="*/ 38 w 128"/>
                  <a:gd name="T57" fmla="*/ 5 h 129"/>
                  <a:gd name="T58" fmla="*/ 24 w 128"/>
                  <a:gd name="T59" fmla="*/ 12 h 129"/>
                  <a:gd name="T60" fmla="*/ 28 w 128"/>
                  <a:gd name="T61" fmla="*/ 32 h 129"/>
                  <a:gd name="T62" fmla="*/ 32 w 128"/>
                  <a:gd name="T63" fmla="*/ 39 h 129"/>
                  <a:gd name="T64" fmla="*/ 30 w 128"/>
                  <a:gd name="T65" fmla="*/ 17 h 129"/>
                  <a:gd name="T66" fmla="*/ 50 w 128"/>
                  <a:gd name="T67" fmla="*/ 24 h 129"/>
                  <a:gd name="T68" fmla="*/ 59 w 128"/>
                  <a:gd name="T69" fmla="*/ 24 h 129"/>
                  <a:gd name="T70" fmla="*/ 74 w 128"/>
                  <a:gd name="T71" fmla="*/ 7 h 129"/>
                  <a:gd name="T72" fmla="*/ 81 w 128"/>
                  <a:gd name="T73" fmla="*/ 8 h 129"/>
                  <a:gd name="T74" fmla="*/ 86 w 128"/>
                  <a:gd name="T75" fmla="*/ 31 h 129"/>
                  <a:gd name="T76" fmla="*/ 111 w 128"/>
                  <a:gd name="T77" fmla="*/ 31 h 129"/>
                  <a:gd name="T78" fmla="*/ 115 w 128"/>
                  <a:gd name="T79" fmla="*/ 39 h 129"/>
                  <a:gd name="T80" fmla="*/ 104 w 128"/>
                  <a:gd name="T81" fmla="*/ 60 h 129"/>
                  <a:gd name="T82" fmla="*/ 120 w 128"/>
                  <a:gd name="T83" fmla="*/ 74 h 129"/>
                  <a:gd name="T84" fmla="*/ 119 w 128"/>
                  <a:gd name="T85" fmla="*/ 82 h 129"/>
                  <a:gd name="T86" fmla="*/ 100 w 128"/>
                  <a:gd name="T87" fmla="*/ 83 h 129"/>
                  <a:gd name="T88" fmla="*/ 93 w 128"/>
                  <a:gd name="T89" fmla="*/ 98 h 129"/>
                  <a:gd name="T90" fmla="*/ 90 w 128"/>
                  <a:gd name="T91" fmla="*/ 116 h 129"/>
                  <a:gd name="T92" fmla="*/ 73 w 128"/>
                  <a:gd name="T93" fmla="*/ 103 h 129"/>
                  <a:gd name="T94" fmla="*/ 60 w 128"/>
                  <a:gd name="T95" fmla="*/ 109 h 129"/>
                  <a:gd name="T96" fmla="*/ 53 w 128"/>
                  <a:gd name="T97" fmla="*/ 122 h 129"/>
                  <a:gd name="T98" fmla="*/ 45 w 128"/>
                  <a:gd name="T99" fmla="*/ 118 h 129"/>
                  <a:gd name="T100" fmla="*/ 38 w 128"/>
                  <a:gd name="T101" fmla="*/ 95 h 129"/>
                  <a:gd name="T102" fmla="*/ 29 w 128"/>
                  <a:gd name="T103" fmla="*/ 94 h 129"/>
                  <a:gd name="T104" fmla="*/ 12 w 128"/>
                  <a:gd name="T105" fmla="*/ 90 h 129"/>
                  <a:gd name="T106" fmla="*/ 24 w 128"/>
                  <a:gd name="T107" fmla="*/ 72 h 129"/>
                  <a:gd name="T108" fmla="*/ 7 w 128"/>
                  <a:gd name="T109" fmla="*/ 54 h 129"/>
                  <a:gd name="T110" fmla="*/ 7 w 128"/>
                  <a:gd name="T111" fmla="*/ 49 h 129"/>
                  <a:gd name="T112" fmla="*/ 22 w 128"/>
                  <a:gd name="T113" fmla="*/ 46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8" h="129">
                    <a:moveTo>
                      <a:pt x="24" y="38"/>
                    </a:moveTo>
                    <a:lnTo>
                      <a:pt x="24" y="38"/>
                    </a:lnTo>
                    <a:lnTo>
                      <a:pt x="22" y="39"/>
                    </a:lnTo>
                    <a:lnTo>
                      <a:pt x="9" y="39"/>
                    </a:lnTo>
                    <a:lnTo>
                      <a:pt x="9" y="39"/>
                    </a:lnTo>
                    <a:lnTo>
                      <a:pt x="7" y="39"/>
                    </a:lnTo>
                    <a:lnTo>
                      <a:pt x="4" y="40"/>
                    </a:lnTo>
                    <a:lnTo>
                      <a:pt x="3" y="42"/>
                    </a:lnTo>
                    <a:lnTo>
                      <a:pt x="2" y="43"/>
                    </a:lnTo>
                    <a:lnTo>
                      <a:pt x="2" y="43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0" y="58"/>
                    </a:lnTo>
                    <a:lnTo>
                      <a:pt x="2" y="59"/>
                    </a:lnTo>
                    <a:lnTo>
                      <a:pt x="3" y="61"/>
                    </a:lnTo>
                    <a:lnTo>
                      <a:pt x="15" y="67"/>
                    </a:lnTo>
                    <a:lnTo>
                      <a:pt x="15" y="67"/>
                    </a:lnTo>
                    <a:lnTo>
                      <a:pt x="16" y="69"/>
                    </a:lnTo>
                    <a:lnTo>
                      <a:pt x="17" y="74"/>
                    </a:lnTo>
                    <a:lnTo>
                      <a:pt x="17" y="74"/>
                    </a:lnTo>
                    <a:lnTo>
                      <a:pt x="16" y="75"/>
                    </a:lnTo>
                    <a:lnTo>
                      <a:pt x="7" y="84"/>
                    </a:lnTo>
                    <a:lnTo>
                      <a:pt x="7" y="84"/>
                    </a:lnTo>
                    <a:lnTo>
                      <a:pt x="5" y="87"/>
                    </a:lnTo>
                    <a:lnTo>
                      <a:pt x="4" y="89"/>
                    </a:lnTo>
                    <a:lnTo>
                      <a:pt x="4" y="91"/>
                    </a:lnTo>
                    <a:lnTo>
                      <a:pt x="5" y="94"/>
                    </a:lnTo>
                    <a:lnTo>
                      <a:pt x="10" y="101"/>
                    </a:lnTo>
                    <a:lnTo>
                      <a:pt x="10" y="101"/>
                    </a:lnTo>
                    <a:lnTo>
                      <a:pt x="11" y="103"/>
                    </a:lnTo>
                    <a:lnTo>
                      <a:pt x="14" y="104"/>
                    </a:lnTo>
                    <a:lnTo>
                      <a:pt x="16" y="104"/>
                    </a:lnTo>
                    <a:lnTo>
                      <a:pt x="18" y="104"/>
                    </a:lnTo>
                    <a:lnTo>
                      <a:pt x="31" y="101"/>
                    </a:lnTo>
                    <a:lnTo>
                      <a:pt x="31" y="101"/>
                    </a:lnTo>
                    <a:lnTo>
                      <a:pt x="33" y="101"/>
                    </a:lnTo>
                    <a:lnTo>
                      <a:pt x="37" y="103"/>
                    </a:lnTo>
                    <a:lnTo>
                      <a:pt x="37" y="103"/>
                    </a:lnTo>
                    <a:lnTo>
                      <a:pt x="38" y="105"/>
                    </a:lnTo>
                    <a:lnTo>
                      <a:pt x="38" y="118"/>
                    </a:lnTo>
                    <a:lnTo>
                      <a:pt x="38" y="118"/>
                    </a:lnTo>
                    <a:lnTo>
                      <a:pt x="38" y="121"/>
                    </a:lnTo>
                    <a:lnTo>
                      <a:pt x="39" y="123"/>
                    </a:lnTo>
                    <a:lnTo>
                      <a:pt x="42" y="125"/>
                    </a:lnTo>
                    <a:lnTo>
                      <a:pt x="43" y="126"/>
                    </a:lnTo>
                    <a:lnTo>
                      <a:pt x="43" y="126"/>
                    </a:lnTo>
                    <a:lnTo>
                      <a:pt x="48" y="128"/>
                    </a:lnTo>
                    <a:lnTo>
                      <a:pt x="48" y="128"/>
                    </a:lnTo>
                    <a:lnTo>
                      <a:pt x="52" y="129"/>
                    </a:lnTo>
                    <a:lnTo>
                      <a:pt x="52" y="129"/>
                    </a:lnTo>
                    <a:lnTo>
                      <a:pt x="53" y="129"/>
                    </a:lnTo>
                    <a:lnTo>
                      <a:pt x="53" y="129"/>
                    </a:lnTo>
                    <a:lnTo>
                      <a:pt x="57" y="128"/>
                    </a:lnTo>
                    <a:lnTo>
                      <a:pt x="60" y="124"/>
                    </a:lnTo>
                    <a:lnTo>
                      <a:pt x="66" y="112"/>
                    </a:lnTo>
                    <a:lnTo>
                      <a:pt x="66" y="112"/>
                    </a:lnTo>
                    <a:lnTo>
                      <a:pt x="69" y="111"/>
                    </a:lnTo>
                    <a:lnTo>
                      <a:pt x="73" y="110"/>
                    </a:lnTo>
                    <a:lnTo>
                      <a:pt x="73" y="110"/>
                    </a:lnTo>
                    <a:lnTo>
                      <a:pt x="74" y="111"/>
                    </a:lnTo>
                    <a:lnTo>
                      <a:pt x="84" y="121"/>
                    </a:lnTo>
                    <a:lnTo>
                      <a:pt x="84" y="121"/>
                    </a:lnTo>
                    <a:lnTo>
                      <a:pt x="86" y="122"/>
                    </a:lnTo>
                    <a:lnTo>
                      <a:pt x="88" y="123"/>
                    </a:lnTo>
                    <a:lnTo>
                      <a:pt x="91" y="123"/>
                    </a:lnTo>
                    <a:lnTo>
                      <a:pt x="93" y="122"/>
                    </a:lnTo>
                    <a:lnTo>
                      <a:pt x="100" y="117"/>
                    </a:lnTo>
                    <a:lnTo>
                      <a:pt x="100" y="117"/>
                    </a:lnTo>
                    <a:lnTo>
                      <a:pt x="102" y="116"/>
                    </a:lnTo>
                    <a:lnTo>
                      <a:pt x="104" y="114"/>
                    </a:lnTo>
                    <a:lnTo>
                      <a:pt x="104" y="111"/>
                    </a:lnTo>
                    <a:lnTo>
                      <a:pt x="104" y="109"/>
                    </a:lnTo>
                    <a:lnTo>
                      <a:pt x="100" y="96"/>
                    </a:lnTo>
                    <a:lnTo>
                      <a:pt x="100" y="96"/>
                    </a:lnTo>
                    <a:lnTo>
                      <a:pt x="100" y="94"/>
                    </a:lnTo>
                    <a:lnTo>
                      <a:pt x="102" y="90"/>
                    </a:lnTo>
                    <a:lnTo>
                      <a:pt x="102" y="90"/>
                    </a:lnTo>
                    <a:lnTo>
                      <a:pt x="105" y="89"/>
                    </a:lnTo>
                    <a:lnTo>
                      <a:pt x="118" y="89"/>
                    </a:lnTo>
                    <a:lnTo>
                      <a:pt x="118" y="89"/>
                    </a:lnTo>
                    <a:lnTo>
                      <a:pt x="120" y="89"/>
                    </a:lnTo>
                    <a:lnTo>
                      <a:pt x="122" y="88"/>
                    </a:lnTo>
                    <a:lnTo>
                      <a:pt x="125" y="87"/>
                    </a:lnTo>
                    <a:lnTo>
                      <a:pt x="126" y="84"/>
                    </a:lnTo>
                    <a:lnTo>
                      <a:pt x="126" y="84"/>
                    </a:lnTo>
                    <a:lnTo>
                      <a:pt x="127" y="80"/>
                    </a:lnTo>
                    <a:lnTo>
                      <a:pt x="127" y="80"/>
                    </a:lnTo>
                    <a:lnTo>
                      <a:pt x="128" y="76"/>
                    </a:lnTo>
                    <a:lnTo>
                      <a:pt x="128" y="76"/>
                    </a:lnTo>
                    <a:lnTo>
                      <a:pt x="128" y="73"/>
                    </a:lnTo>
                    <a:lnTo>
                      <a:pt x="127" y="70"/>
                    </a:lnTo>
                    <a:lnTo>
                      <a:pt x="126" y="69"/>
                    </a:lnTo>
                    <a:lnTo>
                      <a:pt x="123" y="67"/>
                    </a:lnTo>
                    <a:lnTo>
                      <a:pt x="112" y="61"/>
                    </a:lnTo>
                    <a:lnTo>
                      <a:pt x="112" y="61"/>
                    </a:lnTo>
                    <a:lnTo>
                      <a:pt x="111" y="60"/>
                    </a:lnTo>
                    <a:lnTo>
                      <a:pt x="109" y="55"/>
                    </a:lnTo>
                    <a:lnTo>
                      <a:pt x="109" y="55"/>
                    </a:lnTo>
                    <a:lnTo>
                      <a:pt x="111" y="53"/>
                    </a:lnTo>
                    <a:lnTo>
                      <a:pt x="120" y="43"/>
                    </a:lnTo>
                    <a:lnTo>
                      <a:pt x="120" y="43"/>
                    </a:lnTo>
                    <a:lnTo>
                      <a:pt x="121" y="41"/>
                    </a:lnTo>
                    <a:lnTo>
                      <a:pt x="122" y="39"/>
                    </a:lnTo>
                    <a:lnTo>
                      <a:pt x="122" y="36"/>
                    </a:lnTo>
                    <a:lnTo>
                      <a:pt x="121" y="34"/>
                    </a:lnTo>
                    <a:lnTo>
                      <a:pt x="118" y="27"/>
                    </a:lnTo>
                    <a:lnTo>
                      <a:pt x="118" y="27"/>
                    </a:lnTo>
                    <a:lnTo>
                      <a:pt x="115" y="25"/>
                    </a:lnTo>
                    <a:lnTo>
                      <a:pt x="113" y="24"/>
                    </a:lnTo>
                    <a:lnTo>
                      <a:pt x="111" y="24"/>
                    </a:lnTo>
                    <a:lnTo>
                      <a:pt x="108" y="24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3" y="27"/>
                    </a:lnTo>
                    <a:lnTo>
                      <a:pt x="90" y="25"/>
                    </a:lnTo>
                    <a:lnTo>
                      <a:pt x="90" y="25"/>
                    </a:lnTo>
                    <a:lnTo>
                      <a:pt x="88" y="22"/>
                    </a:lnTo>
                    <a:lnTo>
                      <a:pt x="88" y="10"/>
                    </a:lnTo>
                    <a:lnTo>
                      <a:pt x="88" y="10"/>
                    </a:lnTo>
                    <a:lnTo>
                      <a:pt x="88" y="7"/>
                    </a:lnTo>
                    <a:lnTo>
                      <a:pt x="87" y="5"/>
                    </a:lnTo>
                    <a:lnTo>
                      <a:pt x="86" y="3"/>
                    </a:lnTo>
                    <a:lnTo>
                      <a:pt x="84" y="1"/>
                    </a:lnTo>
                    <a:lnTo>
                      <a:pt x="84" y="1"/>
                    </a:lnTo>
                    <a:lnTo>
                      <a:pt x="79" y="0"/>
                    </a:lnTo>
                    <a:lnTo>
                      <a:pt x="79" y="0"/>
                    </a:lnTo>
                    <a:lnTo>
                      <a:pt x="76" y="0"/>
                    </a:lnTo>
                    <a:lnTo>
                      <a:pt x="76" y="0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70" y="1"/>
                    </a:lnTo>
                    <a:lnTo>
                      <a:pt x="67" y="4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59" y="17"/>
                    </a:lnTo>
                    <a:lnTo>
                      <a:pt x="55" y="18"/>
                    </a:lnTo>
                    <a:lnTo>
                      <a:pt x="55" y="18"/>
                    </a:lnTo>
                    <a:lnTo>
                      <a:pt x="52" y="1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0" y="6"/>
                    </a:lnTo>
                    <a:lnTo>
                      <a:pt x="38" y="5"/>
                    </a:lnTo>
                    <a:lnTo>
                      <a:pt x="36" y="5"/>
                    </a:lnTo>
                    <a:lnTo>
                      <a:pt x="33" y="6"/>
                    </a:lnTo>
                    <a:lnTo>
                      <a:pt x="26" y="11"/>
                    </a:lnTo>
                    <a:lnTo>
                      <a:pt x="26" y="11"/>
                    </a:lnTo>
                    <a:lnTo>
                      <a:pt x="24" y="12"/>
                    </a:lnTo>
                    <a:lnTo>
                      <a:pt x="24" y="14"/>
                    </a:lnTo>
                    <a:lnTo>
                      <a:pt x="23" y="17"/>
                    </a:lnTo>
                    <a:lnTo>
                      <a:pt x="23" y="19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26" y="34"/>
                    </a:lnTo>
                    <a:lnTo>
                      <a:pt x="24" y="38"/>
                    </a:lnTo>
                    <a:close/>
                    <a:moveTo>
                      <a:pt x="30" y="42"/>
                    </a:moveTo>
                    <a:lnTo>
                      <a:pt x="32" y="39"/>
                    </a:lnTo>
                    <a:lnTo>
                      <a:pt x="32" y="39"/>
                    </a:lnTo>
                    <a:lnTo>
                      <a:pt x="35" y="34"/>
                    </a:lnTo>
                    <a:lnTo>
                      <a:pt x="35" y="29"/>
                    </a:lnTo>
                    <a:lnTo>
                      <a:pt x="30" y="17"/>
                    </a:lnTo>
                    <a:lnTo>
                      <a:pt x="30" y="17"/>
                    </a:lnTo>
                    <a:lnTo>
                      <a:pt x="30" y="17"/>
                    </a:lnTo>
                    <a:lnTo>
                      <a:pt x="37" y="12"/>
                    </a:lnTo>
                    <a:lnTo>
                      <a:pt x="38" y="13"/>
                    </a:lnTo>
                    <a:lnTo>
                      <a:pt x="48" y="22"/>
                    </a:lnTo>
                    <a:lnTo>
                      <a:pt x="48" y="22"/>
                    </a:lnTo>
                    <a:lnTo>
                      <a:pt x="50" y="24"/>
                    </a:lnTo>
                    <a:lnTo>
                      <a:pt x="55" y="25"/>
                    </a:lnTo>
                    <a:lnTo>
                      <a:pt x="55" y="25"/>
                    </a:lnTo>
                    <a:lnTo>
                      <a:pt x="56" y="25"/>
                    </a:lnTo>
                    <a:lnTo>
                      <a:pt x="59" y="24"/>
                    </a:lnTo>
                    <a:lnTo>
                      <a:pt x="59" y="24"/>
                    </a:lnTo>
                    <a:lnTo>
                      <a:pt x="64" y="22"/>
                    </a:lnTo>
                    <a:lnTo>
                      <a:pt x="67" y="19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8" y="7"/>
                    </a:lnTo>
                    <a:lnTo>
                      <a:pt x="78" y="7"/>
                    </a:lnTo>
                    <a:lnTo>
                      <a:pt x="81" y="8"/>
                    </a:lnTo>
                    <a:lnTo>
                      <a:pt x="81" y="8"/>
                    </a:lnTo>
                    <a:lnTo>
                      <a:pt x="81" y="10"/>
                    </a:lnTo>
                    <a:lnTo>
                      <a:pt x="81" y="22"/>
                    </a:lnTo>
                    <a:lnTo>
                      <a:pt x="81" y="22"/>
                    </a:lnTo>
                    <a:lnTo>
                      <a:pt x="83" y="27"/>
                    </a:lnTo>
                    <a:lnTo>
                      <a:pt x="86" y="31"/>
                    </a:lnTo>
                    <a:lnTo>
                      <a:pt x="90" y="33"/>
                    </a:lnTo>
                    <a:lnTo>
                      <a:pt x="90" y="33"/>
                    </a:lnTo>
                    <a:lnTo>
                      <a:pt x="93" y="35"/>
                    </a:lnTo>
                    <a:lnTo>
                      <a:pt x="98" y="34"/>
                    </a:lnTo>
                    <a:lnTo>
                      <a:pt x="111" y="31"/>
                    </a:lnTo>
                    <a:lnTo>
                      <a:pt x="111" y="31"/>
                    </a:lnTo>
                    <a:lnTo>
                      <a:pt x="111" y="31"/>
                    </a:lnTo>
                    <a:lnTo>
                      <a:pt x="115" y="38"/>
                    </a:lnTo>
                    <a:lnTo>
                      <a:pt x="115" y="38"/>
                    </a:lnTo>
                    <a:lnTo>
                      <a:pt x="115" y="39"/>
                    </a:lnTo>
                    <a:lnTo>
                      <a:pt x="106" y="48"/>
                    </a:lnTo>
                    <a:lnTo>
                      <a:pt x="106" y="48"/>
                    </a:lnTo>
                    <a:lnTo>
                      <a:pt x="104" y="52"/>
                    </a:lnTo>
                    <a:lnTo>
                      <a:pt x="102" y="56"/>
                    </a:lnTo>
                    <a:lnTo>
                      <a:pt x="104" y="60"/>
                    </a:lnTo>
                    <a:lnTo>
                      <a:pt x="104" y="60"/>
                    </a:lnTo>
                    <a:lnTo>
                      <a:pt x="105" y="65"/>
                    </a:lnTo>
                    <a:lnTo>
                      <a:pt x="108" y="68"/>
                    </a:lnTo>
                    <a:lnTo>
                      <a:pt x="120" y="74"/>
                    </a:lnTo>
                    <a:lnTo>
                      <a:pt x="120" y="74"/>
                    </a:lnTo>
                    <a:lnTo>
                      <a:pt x="121" y="75"/>
                    </a:lnTo>
                    <a:lnTo>
                      <a:pt x="121" y="75"/>
                    </a:lnTo>
                    <a:lnTo>
                      <a:pt x="120" y="79"/>
                    </a:lnTo>
                    <a:lnTo>
                      <a:pt x="120" y="79"/>
                    </a:lnTo>
                    <a:lnTo>
                      <a:pt x="119" y="82"/>
                    </a:lnTo>
                    <a:lnTo>
                      <a:pt x="119" y="82"/>
                    </a:lnTo>
                    <a:lnTo>
                      <a:pt x="118" y="82"/>
                    </a:lnTo>
                    <a:lnTo>
                      <a:pt x="105" y="82"/>
                    </a:lnTo>
                    <a:lnTo>
                      <a:pt x="105" y="82"/>
                    </a:lnTo>
                    <a:lnTo>
                      <a:pt x="100" y="83"/>
                    </a:lnTo>
                    <a:lnTo>
                      <a:pt x="97" y="87"/>
                    </a:lnTo>
                    <a:lnTo>
                      <a:pt x="94" y="89"/>
                    </a:lnTo>
                    <a:lnTo>
                      <a:pt x="94" y="89"/>
                    </a:lnTo>
                    <a:lnTo>
                      <a:pt x="93" y="94"/>
                    </a:lnTo>
                    <a:lnTo>
                      <a:pt x="93" y="98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80" y="107"/>
                    </a:lnTo>
                    <a:lnTo>
                      <a:pt x="80" y="107"/>
                    </a:lnTo>
                    <a:lnTo>
                      <a:pt x="77" y="104"/>
                    </a:lnTo>
                    <a:lnTo>
                      <a:pt x="73" y="103"/>
                    </a:lnTo>
                    <a:lnTo>
                      <a:pt x="73" y="103"/>
                    </a:lnTo>
                    <a:lnTo>
                      <a:pt x="72" y="103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3" y="105"/>
                    </a:lnTo>
                    <a:lnTo>
                      <a:pt x="60" y="109"/>
                    </a:lnTo>
                    <a:lnTo>
                      <a:pt x="53" y="121"/>
                    </a:lnTo>
                    <a:lnTo>
                      <a:pt x="53" y="121"/>
                    </a:lnTo>
                    <a:lnTo>
                      <a:pt x="53" y="122"/>
                    </a:lnTo>
                    <a:lnTo>
                      <a:pt x="53" y="122"/>
                    </a:lnTo>
                    <a:lnTo>
                      <a:pt x="53" y="122"/>
                    </a:lnTo>
                    <a:lnTo>
                      <a:pt x="50" y="121"/>
                    </a:lnTo>
                    <a:lnTo>
                      <a:pt x="50" y="121"/>
                    </a:lnTo>
                    <a:lnTo>
                      <a:pt x="46" y="119"/>
                    </a:lnTo>
                    <a:lnTo>
                      <a:pt x="46" y="119"/>
                    </a:lnTo>
                    <a:lnTo>
                      <a:pt x="45" y="118"/>
                    </a:lnTo>
                    <a:lnTo>
                      <a:pt x="45" y="105"/>
                    </a:lnTo>
                    <a:lnTo>
                      <a:pt x="45" y="105"/>
                    </a:lnTo>
                    <a:lnTo>
                      <a:pt x="44" y="101"/>
                    </a:lnTo>
                    <a:lnTo>
                      <a:pt x="42" y="97"/>
                    </a:lnTo>
                    <a:lnTo>
                      <a:pt x="38" y="95"/>
                    </a:lnTo>
                    <a:lnTo>
                      <a:pt x="38" y="95"/>
                    </a:lnTo>
                    <a:lnTo>
                      <a:pt x="35" y="94"/>
                    </a:lnTo>
                    <a:lnTo>
                      <a:pt x="31" y="93"/>
                    </a:lnTo>
                    <a:lnTo>
                      <a:pt x="31" y="93"/>
                    </a:lnTo>
                    <a:lnTo>
                      <a:pt x="29" y="94"/>
                    </a:lnTo>
                    <a:lnTo>
                      <a:pt x="16" y="97"/>
                    </a:lnTo>
                    <a:lnTo>
                      <a:pt x="16" y="97"/>
                    </a:lnTo>
                    <a:lnTo>
                      <a:pt x="16" y="97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22" y="81"/>
                    </a:lnTo>
                    <a:lnTo>
                      <a:pt x="22" y="81"/>
                    </a:lnTo>
                    <a:lnTo>
                      <a:pt x="24" y="76"/>
                    </a:lnTo>
                    <a:lnTo>
                      <a:pt x="24" y="72"/>
                    </a:lnTo>
                    <a:lnTo>
                      <a:pt x="23" y="68"/>
                    </a:lnTo>
                    <a:lnTo>
                      <a:pt x="23" y="68"/>
                    </a:lnTo>
                    <a:lnTo>
                      <a:pt x="22" y="63"/>
                    </a:lnTo>
                    <a:lnTo>
                      <a:pt x="18" y="61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7" y="49"/>
                    </a:lnTo>
                    <a:lnTo>
                      <a:pt x="7" y="49"/>
                    </a:lnTo>
                    <a:lnTo>
                      <a:pt x="8" y="46"/>
                    </a:lnTo>
                    <a:lnTo>
                      <a:pt x="8" y="46"/>
                    </a:lnTo>
                    <a:lnTo>
                      <a:pt x="9" y="46"/>
                    </a:lnTo>
                    <a:lnTo>
                      <a:pt x="22" y="46"/>
                    </a:lnTo>
                    <a:lnTo>
                      <a:pt x="22" y="46"/>
                    </a:lnTo>
                    <a:lnTo>
                      <a:pt x="26" y="45"/>
                    </a:lnTo>
                    <a:lnTo>
                      <a:pt x="30" y="42"/>
                    </a:lnTo>
                    <a:lnTo>
                      <a:pt x="30" y="4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24" name="Freeform 338"/>
              <p:cNvSpPr>
                <a:spLocks noEditPoints="1"/>
              </p:cNvSpPr>
              <p:nvPr/>
            </p:nvSpPr>
            <p:spPr bwMode="auto">
              <a:xfrm>
                <a:off x="4254615" y="5923381"/>
                <a:ext cx="68263" cy="69850"/>
              </a:xfrm>
              <a:custGeom>
                <a:avLst/>
                <a:gdLst>
                  <a:gd name="T0" fmla="*/ 22 w 43"/>
                  <a:gd name="T1" fmla="*/ 44 h 44"/>
                  <a:gd name="T2" fmla="*/ 22 w 43"/>
                  <a:gd name="T3" fmla="*/ 44 h 44"/>
                  <a:gd name="T4" fmla="*/ 25 w 43"/>
                  <a:gd name="T5" fmla="*/ 44 h 44"/>
                  <a:gd name="T6" fmla="*/ 30 w 43"/>
                  <a:gd name="T7" fmla="*/ 41 h 44"/>
                  <a:gd name="T8" fmla="*/ 34 w 43"/>
                  <a:gd name="T9" fmla="*/ 40 h 44"/>
                  <a:gd name="T10" fmla="*/ 37 w 43"/>
                  <a:gd name="T11" fmla="*/ 38 h 44"/>
                  <a:gd name="T12" fmla="*/ 39 w 43"/>
                  <a:gd name="T13" fmla="*/ 34 h 44"/>
                  <a:gd name="T14" fmla="*/ 42 w 43"/>
                  <a:gd name="T15" fmla="*/ 31 h 44"/>
                  <a:gd name="T16" fmla="*/ 43 w 43"/>
                  <a:gd name="T17" fmla="*/ 26 h 44"/>
                  <a:gd name="T18" fmla="*/ 43 w 43"/>
                  <a:gd name="T19" fmla="*/ 23 h 44"/>
                  <a:gd name="T20" fmla="*/ 43 w 43"/>
                  <a:gd name="T21" fmla="*/ 23 h 44"/>
                  <a:gd name="T22" fmla="*/ 43 w 43"/>
                  <a:gd name="T23" fmla="*/ 18 h 44"/>
                  <a:gd name="T24" fmla="*/ 42 w 43"/>
                  <a:gd name="T25" fmla="*/ 13 h 44"/>
                  <a:gd name="T26" fmla="*/ 39 w 43"/>
                  <a:gd name="T27" fmla="*/ 10 h 44"/>
                  <a:gd name="T28" fmla="*/ 37 w 43"/>
                  <a:gd name="T29" fmla="*/ 7 h 44"/>
                  <a:gd name="T30" fmla="*/ 34 w 43"/>
                  <a:gd name="T31" fmla="*/ 4 h 44"/>
                  <a:gd name="T32" fmla="*/ 30 w 43"/>
                  <a:gd name="T33" fmla="*/ 3 h 44"/>
                  <a:gd name="T34" fmla="*/ 25 w 43"/>
                  <a:gd name="T35" fmla="*/ 1 h 44"/>
                  <a:gd name="T36" fmla="*/ 22 w 43"/>
                  <a:gd name="T37" fmla="*/ 0 h 44"/>
                  <a:gd name="T38" fmla="*/ 22 w 43"/>
                  <a:gd name="T39" fmla="*/ 0 h 44"/>
                  <a:gd name="T40" fmla="*/ 17 w 43"/>
                  <a:gd name="T41" fmla="*/ 1 h 44"/>
                  <a:gd name="T42" fmla="*/ 14 w 43"/>
                  <a:gd name="T43" fmla="*/ 3 h 44"/>
                  <a:gd name="T44" fmla="*/ 9 w 43"/>
                  <a:gd name="T45" fmla="*/ 4 h 44"/>
                  <a:gd name="T46" fmla="*/ 7 w 43"/>
                  <a:gd name="T47" fmla="*/ 7 h 44"/>
                  <a:gd name="T48" fmla="*/ 4 w 43"/>
                  <a:gd name="T49" fmla="*/ 10 h 44"/>
                  <a:gd name="T50" fmla="*/ 2 w 43"/>
                  <a:gd name="T51" fmla="*/ 13 h 44"/>
                  <a:gd name="T52" fmla="*/ 1 w 43"/>
                  <a:gd name="T53" fmla="*/ 18 h 44"/>
                  <a:gd name="T54" fmla="*/ 0 w 43"/>
                  <a:gd name="T55" fmla="*/ 23 h 44"/>
                  <a:gd name="T56" fmla="*/ 0 w 43"/>
                  <a:gd name="T57" fmla="*/ 23 h 44"/>
                  <a:gd name="T58" fmla="*/ 1 w 43"/>
                  <a:gd name="T59" fmla="*/ 26 h 44"/>
                  <a:gd name="T60" fmla="*/ 2 w 43"/>
                  <a:gd name="T61" fmla="*/ 31 h 44"/>
                  <a:gd name="T62" fmla="*/ 4 w 43"/>
                  <a:gd name="T63" fmla="*/ 34 h 44"/>
                  <a:gd name="T64" fmla="*/ 7 w 43"/>
                  <a:gd name="T65" fmla="*/ 38 h 44"/>
                  <a:gd name="T66" fmla="*/ 9 w 43"/>
                  <a:gd name="T67" fmla="*/ 40 h 44"/>
                  <a:gd name="T68" fmla="*/ 14 w 43"/>
                  <a:gd name="T69" fmla="*/ 41 h 44"/>
                  <a:gd name="T70" fmla="*/ 17 w 43"/>
                  <a:gd name="T71" fmla="*/ 44 h 44"/>
                  <a:gd name="T72" fmla="*/ 22 w 43"/>
                  <a:gd name="T73" fmla="*/ 44 h 44"/>
                  <a:gd name="T74" fmla="*/ 22 w 43"/>
                  <a:gd name="T75" fmla="*/ 44 h 44"/>
                  <a:gd name="T76" fmla="*/ 22 w 43"/>
                  <a:gd name="T77" fmla="*/ 7 h 44"/>
                  <a:gd name="T78" fmla="*/ 22 w 43"/>
                  <a:gd name="T79" fmla="*/ 7 h 44"/>
                  <a:gd name="T80" fmla="*/ 27 w 43"/>
                  <a:gd name="T81" fmla="*/ 9 h 44"/>
                  <a:gd name="T82" fmla="*/ 31 w 43"/>
                  <a:gd name="T83" fmla="*/ 12 h 44"/>
                  <a:gd name="T84" fmla="*/ 35 w 43"/>
                  <a:gd name="T85" fmla="*/ 17 h 44"/>
                  <a:gd name="T86" fmla="*/ 36 w 43"/>
                  <a:gd name="T87" fmla="*/ 23 h 44"/>
                  <a:gd name="T88" fmla="*/ 36 w 43"/>
                  <a:gd name="T89" fmla="*/ 23 h 44"/>
                  <a:gd name="T90" fmla="*/ 35 w 43"/>
                  <a:gd name="T91" fmla="*/ 27 h 44"/>
                  <a:gd name="T92" fmla="*/ 31 w 43"/>
                  <a:gd name="T93" fmla="*/ 32 h 44"/>
                  <a:gd name="T94" fmla="*/ 27 w 43"/>
                  <a:gd name="T95" fmla="*/ 35 h 44"/>
                  <a:gd name="T96" fmla="*/ 22 w 43"/>
                  <a:gd name="T97" fmla="*/ 37 h 44"/>
                  <a:gd name="T98" fmla="*/ 22 w 43"/>
                  <a:gd name="T99" fmla="*/ 37 h 44"/>
                  <a:gd name="T100" fmla="*/ 16 w 43"/>
                  <a:gd name="T101" fmla="*/ 35 h 44"/>
                  <a:gd name="T102" fmla="*/ 11 w 43"/>
                  <a:gd name="T103" fmla="*/ 32 h 44"/>
                  <a:gd name="T104" fmla="*/ 8 w 43"/>
                  <a:gd name="T105" fmla="*/ 27 h 44"/>
                  <a:gd name="T106" fmla="*/ 7 w 43"/>
                  <a:gd name="T107" fmla="*/ 23 h 44"/>
                  <a:gd name="T108" fmla="*/ 7 w 43"/>
                  <a:gd name="T109" fmla="*/ 23 h 44"/>
                  <a:gd name="T110" fmla="*/ 8 w 43"/>
                  <a:gd name="T111" fmla="*/ 17 h 44"/>
                  <a:gd name="T112" fmla="*/ 11 w 43"/>
                  <a:gd name="T113" fmla="*/ 12 h 44"/>
                  <a:gd name="T114" fmla="*/ 16 w 43"/>
                  <a:gd name="T115" fmla="*/ 9 h 44"/>
                  <a:gd name="T116" fmla="*/ 22 w 43"/>
                  <a:gd name="T117" fmla="*/ 7 h 44"/>
                  <a:gd name="T118" fmla="*/ 22 w 43"/>
                  <a:gd name="T11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3" h="44">
                    <a:moveTo>
                      <a:pt x="22" y="44"/>
                    </a:moveTo>
                    <a:lnTo>
                      <a:pt x="22" y="44"/>
                    </a:lnTo>
                    <a:lnTo>
                      <a:pt x="25" y="44"/>
                    </a:lnTo>
                    <a:lnTo>
                      <a:pt x="30" y="41"/>
                    </a:lnTo>
                    <a:lnTo>
                      <a:pt x="34" y="40"/>
                    </a:lnTo>
                    <a:lnTo>
                      <a:pt x="37" y="38"/>
                    </a:lnTo>
                    <a:lnTo>
                      <a:pt x="39" y="34"/>
                    </a:lnTo>
                    <a:lnTo>
                      <a:pt x="42" y="31"/>
                    </a:lnTo>
                    <a:lnTo>
                      <a:pt x="43" y="26"/>
                    </a:lnTo>
                    <a:lnTo>
                      <a:pt x="43" y="23"/>
                    </a:lnTo>
                    <a:lnTo>
                      <a:pt x="43" y="23"/>
                    </a:lnTo>
                    <a:lnTo>
                      <a:pt x="43" y="18"/>
                    </a:lnTo>
                    <a:lnTo>
                      <a:pt x="42" y="13"/>
                    </a:lnTo>
                    <a:lnTo>
                      <a:pt x="39" y="10"/>
                    </a:lnTo>
                    <a:lnTo>
                      <a:pt x="37" y="7"/>
                    </a:lnTo>
                    <a:lnTo>
                      <a:pt x="34" y="4"/>
                    </a:lnTo>
                    <a:lnTo>
                      <a:pt x="30" y="3"/>
                    </a:lnTo>
                    <a:lnTo>
                      <a:pt x="25" y="1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7" y="1"/>
                    </a:lnTo>
                    <a:lnTo>
                      <a:pt x="14" y="3"/>
                    </a:lnTo>
                    <a:lnTo>
                      <a:pt x="9" y="4"/>
                    </a:lnTo>
                    <a:lnTo>
                      <a:pt x="7" y="7"/>
                    </a:lnTo>
                    <a:lnTo>
                      <a:pt x="4" y="10"/>
                    </a:lnTo>
                    <a:lnTo>
                      <a:pt x="2" y="13"/>
                    </a:lnTo>
                    <a:lnTo>
                      <a:pt x="1" y="1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26"/>
                    </a:lnTo>
                    <a:lnTo>
                      <a:pt x="2" y="31"/>
                    </a:lnTo>
                    <a:lnTo>
                      <a:pt x="4" y="34"/>
                    </a:lnTo>
                    <a:lnTo>
                      <a:pt x="7" y="38"/>
                    </a:lnTo>
                    <a:lnTo>
                      <a:pt x="9" y="40"/>
                    </a:lnTo>
                    <a:lnTo>
                      <a:pt x="14" y="41"/>
                    </a:lnTo>
                    <a:lnTo>
                      <a:pt x="17" y="44"/>
                    </a:lnTo>
                    <a:lnTo>
                      <a:pt x="22" y="44"/>
                    </a:lnTo>
                    <a:lnTo>
                      <a:pt x="22" y="44"/>
                    </a:lnTo>
                    <a:close/>
                    <a:moveTo>
                      <a:pt x="22" y="7"/>
                    </a:moveTo>
                    <a:lnTo>
                      <a:pt x="22" y="7"/>
                    </a:lnTo>
                    <a:lnTo>
                      <a:pt x="27" y="9"/>
                    </a:lnTo>
                    <a:lnTo>
                      <a:pt x="31" y="12"/>
                    </a:lnTo>
                    <a:lnTo>
                      <a:pt x="35" y="17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5" y="27"/>
                    </a:lnTo>
                    <a:lnTo>
                      <a:pt x="31" y="32"/>
                    </a:lnTo>
                    <a:lnTo>
                      <a:pt x="27" y="35"/>
                    </a:lnTo>
                    <a:lnTo>
                      <a:pt x="22" y="37"/>
                    </a:lnTo>
                    <a:lnTo>
                      <a:pt x="22" y="37"/>
                    </a:lnTo>
                    <a:lnTo>
                      <a:pt x="16" y="35"/>
                    </a:lnTo>
                    <a:lnTo>
                      <a:pt x="11" y="32"/>
                    </a:lnTo>
                    <a:lnTo>
                      <a:pt x="8" y="27"/>
                    </a:lnTo>
                    <a:lnTo>
                      <a:pt x="7" y="23"/>
                    </a:lnTo>
                    <a:lnTo>
                      <a:pt x="7" y="23"/>
                    </a:lnTo>
                    <a:lnTo>
                      <a:pt x="8" y="17"/>
                    </a:lnTo>
                    <a:lnTo>
                      <a:pt x="11" y="12"/>
                    </a:lnTo>
                    <a:lnTo>
                      <a:pt x="16" y="9"/>
                    </a:lnTo>
                    <a:lnTo>
                      <a:pt x="22" y="7"/>
                    </a:lnTo>
                    <a:lnTo>
                      <a:pt x="22" y="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5" name="组合 1"/>
          <p:cNvGrpSpPr/>
          <p:nvPr/>
        </p:nvGrpSpPr>
        <p:grpSpPr>
          <a:xfrm>
            <a:off x="1032103" y="1894771"/>
            <a:ext cx="1553507" cy="1553582"/>
            <a:chOff x="1032103" y="1894771"/>
            <a:chExt cx="1553507" cy="1553582"/>
          </a:xfrm>
        </p:grpSpPr>
        <p:sp>
          <p:nvSpPr>
            <p:cNvPr id="26" name="Oval 785"/>
            <p:cNvSpPr/>
            <p:nvPr/>
          </p:nvSpPr>
          <p:spPr>
            <a:xfrm>
              <a:off x="1038073" y="1905000"/>
              <a:ext cx="1543355" cy="1543353"/>
            </a:xfrm>
            <a:prstGeom prst="ellipse">
              <a:avLst/>
            </a:prstGeom>
            <a:solidFill>
              <a:srgbClr val="D1A8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27" name="Pie 786"/>
            <p:cNvSpPr/>
            <p:nvPr/>
          </p:nvSpPr>
          <p:spPr>
            <a:xfrm>
              <a:off x="1032103" y="1894771"/>
              <a:ext cx="1553507" cy="1553506"/>
            </a:xfrm>
            <a:prstGeom prst="pie">
              <a:avLst>
                <a:gd name="adj1" fmla="val 10953968"/>
                <a:gd name="adj2" fmla="val 302602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>
                <a:cs typeface="+mn-ea"/>
                <a:sym typeface="+mn-lt"/>
              </a:endParaRPr>
            </a:p>
          </p:txBody>
        </p:sp>
        <p:sp>
          <p:nvSpPr>
            <p:cNvPr id="28" name="Oval 787"/>
            <p:cNvSpPr/>
            <p:nvPr/>
          </p:nvSpPr>
          <p:spPr>
            <a:xfrm>
              <a:off x="1281571" y="2148495"/>
              <a:ext cx="1056358" cy="1056357"/>
            </a:xfrm>
            <a:prstGeom prst="ellipse">
              <a:avLst/>
            </a:prstGeom>
            <a:solidFill>
              <a:srgbClr val="161B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grpSp>
          <p:nvGrpSpPr>
            <p:cNvPr id="29" name="Group 1"/>
            <p:cNvGrpSpPr/>
            <p:nvPr/>
          </p:nvGrpSpPr>
          <p:grpSpPr>
            <a:xfrm>
              <a:off x="1520887" y="2382765"/>
              <a:ext cx="577721" cy="533281"/>
              <a:chOff x="3238615" y="5856706"/>
              <a:chExt cx="392113" cy="36195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30" name="Freeform 339"/>
              <p:cNvSpPr>
                <a:spLocks noEditPoints="1"/>
              </p:cNvSpPr>
              <p:nvPr/>
            </p:nvSpPr>
            <p:spPr bwMode="auto">
              <a:xfrm>
                <a:off x="3238615" y="5878931"/>
                <a:ext cx="363538" cy="234950"/>
              </a:xfrm>
              <a:custGeom>
                <a:avLst/>
                <a:gdLst>
                  <a:gd name="T0" fmla="*/ 193 w 229"/>
                  <a:gd name="T1" fmla="*/ 3 h 148"/>
                  <a:gd name="T2" fmla="*/ 192 w 229"/>
                  <a:gd name="T3" fmla="*/ 0 h 148"/>
                  <a:gd name="T4" fmla="*/ 103 w 229"/>
                  <a:gd name="T5" fmla="*/ 46 h 148"/>
                  <a:gd name="T6" fmla="*/ 102 w 229"/>
                  <a:gd name="T7" fmla="*/ 47 h 148"/>
                  <a:gd name="T8" fmla="*/ 103 w 229"/>
                  <a:gd name="T9" fmla="*/ 54 h 148"/>
                  <a:gd name="T10" fmla="*/ 54 w 229"/>
                  <a:gd name="T11" fmla="*/ 81 h 148"/>
                  <a:gd name="T12" fmla="*/ 53 w 229"/>
                  <a:gd name="T13" fmla="*/ 86 h 148"/>
                  <a:gd name="T14" fmla="*/ 3 w 229"/>
                  <a:gd name="T15" fmla="*/ 115 h 148"/>
                  <a:gd name="T16" fmla="*/ 0 w 229"/>
                  <a:gd name="T17" fmla="*/ 116 h 148"/>
                  <a:gd name="T18" fmla="*/ 12 w 229"/>
                  <a:gd name="T19" fmla="*/ 145 h 148"/>
                  <a:gd name="T20" fmla="*/ 13 w 229"/>
                  <a:gd name="T21" fmla="*/ 146 h 148"/>
                  <a:gd name="T22" fmla="*/ 14 w 229"/>
                  <a:gd name="T23" fmla="*/ 148 h 148"/>
                  <a:gd name="T24" fmla="*/ 70 w 229"/>
                  <a:gd name="T25" fmla="*/ 128 h 148"/>
                  <a:gd name="T26" fmla="*/ 72 w 229"/>
                  <a:gd name="T27" fmla="*/ 131 h 148"/>
                  <a:gd name="T28" fmla="*/ 75 w 229"/>
                  <a:gd name="T29" fmla="*/ 134 h 148"/>
                  <a:gd name="T30" fmla="*/ 76 w 229"/>
                  <a:gd name="T31" fmla="*/ 134 h 148"/>
                  <a:gd name="T32" fmla="*/ 130 w 229"/>
                  <a:gd name="T33" fmla="*/ 123 h 148"/>
                  <a:gd name="T34" fmla="*/ 131 w 229"/>
                  <a:gd name="T35" fmla="*/ 124 h 148"/>
                  <a:gd name="T36" fmla="*/ 134 w 229"/>
                  <a:gd name="T37" fmla="*/ 125 h 148"/>
                  <a:gd name="T38" fmla="*/ 227 w 229"/>
                  <a:gd name="T39" fmla="*/ 96 h 148"/>
                  <a:gd name="T40" fmla="*/ 229 w 229"/>
                  <a:gd name="T41" fmla="*/ 95 h 148"/>
                  <a:gd name="T42" fmla="*/ 229 w 229"/>
                  <a:gd name="T43" fmla="*/ 91 h 148"/>
                  <a:gd name="T44" fmla="*/ 17 w 229"/>
                  <a:gd name="T45" fmla="*/ 139 h 148"/>
                  <a:gd name="T46" fmla="*/ 58 w 229"/>
                  <a:gd name="T47" fmla="*/ 96 h 148"/>
                  <a:gd name="T48" fmla="*/ 17 w 229"/>
                  <a:gd name="T49" fmla="*/ 139 h 148"/>
                  <a:gd name="T50" fmla="*/ 76 w 229"/>
                  <a:gd name="T51" fmla="*/ 122 h 148"/>
                  <a:gd name="T52" fmla="*/ 62 w 229"/>
                  <a:gd name="T53" fmla="*/ 90 h 148"/>
                  <a:gd name="T54" fmla="*/ 61 w 229"/>
                  <a:gd name="T55" fmla="*/ 86 h 148"/>
                  <a:gd name="T56" fmla="*/ 123 w 229"/>
                  <a:gd name="T57" fmla="*/ 105 h 148"/>
                  <a:gd name="T58" fmla="*/ 77 w 229"/>
                  <a:gd name="T59" fmla="*/ 125 h 148"/>
                  <a:gd name="T60" fmla="*/ 134 w 229"/>
                  <a:gd name="T61" fmla="*/ 114 h 148"/>
                  <a:gd name="T62" fmla="*/ 134 w 229"/>
                  <a:gd name="T63" fmla="*/ 112 h 148"/>
                  <a:gd name="T64" fmla="*/ 110 w 229"/>
                  <a:gd name="T65" fmla="*/ 51 h 148"/>
                  <a:gd name="T66" fmla="*/ 221 w 229"/>
                  <a:gd name="T67" fmla="*/ 9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29" h="148">
                    <a:moveTo>
                      <a:pt x="193" y="3"/>
                    </a:moveTo>
                    <a:lnTo>
                      <a:pt x="193" y="3"/>
                    </a:lnTo>
                    <a:lnTo>
                      <a:pt x="192" y="0"/>
                    </a:lnTo>
                    <a:lnTo>
                      <a:pt x="192" y="0"/>
                    </a:lnTo>
                    <a:lnTo>
                      <a:pt x="189" y="0"/>
                    </a:lnTo>
                    <a:lnTo>
                      <a:pt x="103" y="46"/>
                    </a:lnTo>
                    <a:lnTo>
                      <a:pt x="103" y="46"/>
                    </a:lnTo>
                    <a:lnTo>
                      <a:pt x="102" y="47"/>
                    </a:lnTo>
                    <a:lnTo>
                      <a:pt x="102" y="49"/>
                    </a:lnTo>
                    <a:lnTo>
                      <a:pt x="103" y="54"/>
                    </a:lnTo>
                    <a:lnTo>
                      <a:pt x="54" y="81"/>
                    </a:lnTo>
                    <a:lnTo>
                      <a:pt x="54" y="81"/>
                    </a:lnTo>
                    <a:lnTo>
                      <a:pt x="53" y="83"/>
                    </a:lnTo>
                    <a:lnTo>
                      <a:pt x="53" y="86"/>
                    </a:lnTo>
                    <a:lnTo>
                      <a:pt x="54" y="89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0" y="116"/>
                    </a:lnTo>
                    <a:lnTo>
                      <a:pt x="0" y="119"/>
                    </a:lnTo>
                    <a:lnTo>
                      <a:pt x="12" y="145"/>
                    </a:lnTo>
                    <a:lnTo>
                      <a:pt x="12" y="145"/>
                    </a:lnTo>
                    <a:lnTo>
                      <a:pt x="13" y="146"/>
                    </a:lnTo>
                    <a:lnTo>
                      <a:pt x="14" y="148"/>
                    </a:lnTo>
                    <a:lnTo>
                      <a:pt x="14" y="148"/>
                    </a:lnTo>
                    <a:lnTo>
                      <a:pt x="16" y="146"/>
                    </a:lnTo>
                    <a:lnTo>
                      <a:pt x="70" y="128"/>
                    </a:lnTo>
                    <a:lnTo>
                      <a:pt x="72" y="131"/>
                    </a:lnTo>
                    <a:lnTo>
                      <a:pt x="72" y="131"/>
                    </a:lnTo>
                    <a:lnTo>
                      <a:pt x="73" y="134"/>
                    </a:lnTo>
                    <a:lnTo>
                      <a:pt x="75" y="134"/>
                    </a:lnTo>
                    <a:lnTo>
                      <a:pt x="75" y="134"/>
                    </a:lnTo>
                    <a:lnTo>
                      <a:pt x="76" y="134"/>
                    </a:lnTo>
                    <a:lnTo>
                      <a:pt x="128" y="118"/>
                    </a:lnTo>
                    <a:lnTo>
                      <a:pt x="130" y="123"/>
                    </a:lnTo>
                    <a:lnTo>
                      <a:pt x="130" y="123"/>
                    </a:lnTo>
                    <a:lnTo>
                      <a:pt x="131" y="124"/>
                    </a:lnTo>
                    <a:lnTo>
                      <a:pt x="134" y="125"/>
                    </a:lnTo>
                    <a:lnTo>
                      <a:pt x="134" y="125"/>
                    </a:lnTo>
                    <a:lnTo>
                      <a:pt x="135" y="125"/>
                    </a:lnTo>
                    <a:lnTo>
                      <a:pt x="227" y="96"/>
                    </a:lnTo>
                    <a:lnTo>
                      <a:pt x="227" y="96"/>
                    </a:lnTo>
                    <a:lnTo>
                      <a:pt x="229" y="95"/>
                    </a:lnTo>
                    <a:lnTo>
                      <a:pt x="229" y="95"/>
                    </a:lnTo>
                    <a:lnTo>
                      <a:pt x="229" y="91"/>
                    </a:lnTo>
                    <a:lnTo>
                      <a:pt x="193" y="3"/>
                    </a:lnTo>
                    <a:close/>
                    <a:moveTo>
                      <a:pt x="17" y="139"/>
                    </a:moveTo>
                    <a:lnTo>
                      <a:pt x="9" y="119"/>
                    </a:lnTo>
                    <a:lnTo>
                      <a:pt x="58" y="96"/>
                    </a:lnTo>
                    <a:lnTo>
                      <a:pt x="68" y="121"/>
                    </a:lnTo>
                    <a:lnTo>
                      <a:pt x="17" y="139"/>
                    </a:lnTo>
                    <a:close/>
                    <a:moveTo>
                      <a:pt x="77" y="125"/>
                    </a:moveTo>
                    <a:lnTo>
                      <a:pt x="76" y="122"/>
                    </a:lnTo>
                    <a:lnTo>
                      <a:pt x="76" y="122"/>
                    </a:lnTo>
                    <a:lnTo>
                      <a:pt x="62" y="90"/>
                    </a:lnTo>
                    <a:lnTo>
                      <a:pt x="62" y="90"/>
                    </a:lnTo>
                    <a:lnTo>
                      <a:pt x="61" y="86"/>
                    </a:lnTo>
                    <a:lnTo>
                      <a:pt x="107" y="61"/>
                    </a:lnTo>
                    <a:lnTo>
                      <a:pt x="123" y="105"/>
                    </a:lnTo>
                    <a:lnTo>
                      <a:pt x="125" y="112"/>
                    </a:lnTo>
                    <a:lnTo>
                      <a:pt x="77" y="125"/>
                    </a:lnTo>
                    <a:close/>
                    <a:moveTo>
                      <a:pt x="135" y="117"/>
                    </a:moveTo>
                    <a:lnTo>
                      <a:pt x="134" y="114"/>
                    </a:lnTo>
                    <a:lnTo>
                      <a:pt x="134" y="114"/>
                    </a:lnTo>
                    <a:lnTo>
                      <a:pt x="134" y="112"/>
                    </a:lnTo>
                    <a:lnTo>
                      <a:pt x="129" y="102"/>
                    </a:lnTo>
                    <a:lnTo>
                      <a:pt x="110" y="51"/>
                    </a:lnTo>
                    <a:lnTo>
                      <a:pt x="189" y="8"/>
                    </a:lnTo>
                    <a:lnTo>
                      <a:pt x="221" y="90"/>
                    </a:lnTo>
                    <a:lnTo>
                      <a:pt x="135" y="11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31" name="Freeform 340"/>
              <p:cNvSpPr/>
              <p:nvPr/>
            </p:nvSpPr>
            <p:spPr bwMode="auto">
              <a:xfrm>
                <a:off x="3552940" y="5856706"/>
                <a:ext cx="77788" cy="180975"/>
              </a:xfrm>
              <a:custGeom>
                <a:avLst/>
                <a:gdLst>
                  <a:gd name="T0" fmla="*/ 7 w 49"/>
                  <a:gd name="T1" fmla="*/ 3 h 114"/>
                  <a:gd name="T2" fmla="*/ 7 w 49"/>
                  <a:gd name="T3" fmla="*/ 3 h 114"/>
                  <a:gd name="T4" fmla="*/ 5 w 49"/>
                  <a:gd name="T5" fmla="*/ 0 h 114"/>
                  <a:gd name="T6" fmla="*/ 2 w 49"/>
                  <a:gd name="T7" fmla="*/ 0 h 114"/>
                  <a:gd name="T8" fmla="*/ 2 w 49"/>
                  <a:gd name="T9" fmla="*/ 0 h 114"/>
                  <a:gd name="T10" fmla="*/ 0 w 49"/>
                  <a:gd name="T11" fmla="*/ 1 h 114"/>
                  <a:gd name="T12" fmla="*/ 0 w 49"/>
                  <a:gd name="T13" fmla="*/ 5 h 114"/>
                  <a:gd name="T14" fmla="*/ 43 w 49"/>
                  <a:gd name="T15" fmla="*/ 111 h 114"/>
                  <a:gd name="T16" fmla="*/ 43 w 49"/>
                  <a:gd name="T17" fmla="*/ 111 h 114"/>
                  <a:gd name="T18" fmla="*/ 44 w 49"/>
                  <a:gd name="T19" fmla="*/ 114 h 114"/>
                  <a:gd name="T20" fmla="*/ 45 w 49"/>
                  <a:gd name="T21" fmla="*/ 114 h 114"/>
                  <a:gd name="T22" fmla="*/ 45 w 49"/>
                  <a:gd name="T23" fmla="*/ 114 h 114"/>
                  <a:gd name="T24" fmla="*/ 47 w 49"/>
                  <a:gd name="T25" fmla="*/ 114 h 114"/>
                  <a:gd name="T26" fmla="*/ 47 w 49"/>
                  <a:gd name="T27" fmla="*/ 114 h 114"/>
                  <a:gd name="T28" fmla="*/ 49 w 49"/>
                  <a:gd name="T29" fmla="*/ 112 h 114"/>
                  <a:gd name="T30" fmla="*/ 49 w 49"/>
                  <a:gd name="T31" fmla="*/ 109 h 114"/>
                  <a:gd name="T32" fmla="*/ 7 w 49"/>
                  <a:gd name="T33" fmla="*/ 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114">
                    <a:moveTo>
                      <a:pt x="7" y="3"/>
                    </a:moveTo>
                    <a:lnTo>
                      <a:pt x="7" y="3"/>
                    </a:lnTo>
                    <a:lnTo>
                      <a:pt x="5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"/>
                    </a:lnTo>
                    <a:lnTo>
                      <a:pt x="0" y="5"/>
                    </a:lnTo>
                    <a:lnTo>
                      <a:pt x="43" y="111"/>
                    </a:lnTo>
                    <a:lnTo>
                      <a:pt x="43" y="111"/>
                    </a:lnTo>
                    <a:lnTo>
                      <a:pt x="44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7" y="114"/>
                    </a:lnTo>
                    <a:lnTo>
                      <a:pt x="47" y="114"/>
                    </a:lnTo>
                    <a:lnTo>
                      <a:pt x="49" y="112"/>
                    </a:lnTo>
                    <a:lnTo>
                      <a:pt x="49" y="109"/>
                    </a:lnTo>
                    <a:lnTo>
                      <a:pt x="7" y="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32" name="Freeform 341"/>
              <p:cNvSpPr>
                <a:spLocks noEditPoints="1"/>
              </p:cNvSpPr>
              <p:nvPr/>
            </p:nvSpPr>
            <p:spPr bwMode="auto">
              <a:xfrm>
                <a:off x="3313227" y="6094831"/>
                <a:ext cx="215900" cy="123825"/>
              </a:xfrm>
              <a:custGeom>
                <a:avLst/>
                <a:gdLst>
                  <a:gd name="T0" fmla="*/ 80 w 136"/>
                  <a:gd name="T1" fmla="*/ 0 h 78"/>
                  <a:gd name="T2" fmla="*/ 57 w 136"/>
                  <a:gd name="T3" fmla="*/ 0 h 78"/>
                  <a:gd name="T4" fmla="*/ 57 w 136"/>
                  <a:gd name="T5" fmla="*/ 0 h 78"/>
                  <a:gd name="T6" fmla="*/ 52 w 136"/>
                  <a:gd name="T7" fmla="*/ 1 h 78"/>
                  <a:gd name="T8" fmla="*/ 48 w 136"/>
                  <a:gd name="T9" fmla="*/ 3 h 78"/>
                  <a:gd name="T10" fmla="*/ 44 w 136"/>
                  <a:gd name="T11" fmla="*/ 8 h 78"/>
                  <a:gd name="T12" fmla="*/ 43 w 136"/>
                  <a:gd name="T13" fmla="*/ 14 h 78"/>
                  <a:gd name="T14" fmla="*/ 43 w 136"/>
                  <a:gd name="T15" fmla="*/ 23 h 78"/>
                  <a:gd name="T16" fmla="*/ 1 w 136"/>
                  <a:gd name="T17" fmla="*/ 72 h 78"/>
                  <a:gd name="T18" fmla="*/ 1 w 136"/>
                  <a:gd name="T19" fmla="*/ 72 h 78"/>
                  <a:gd name="T20" fmla="*/ 0 w 136"/>
                  <a:gd name="T21" fmla="*/ 75 h 78"/>
                  <a:gd name="T22" fmla="*/ 1 w 136"/>
                  <a:gd name="T23" fmla="*/ 77 h 78"/>
                  <a:gd name="T24" fmla="*/ 1 w 136"/>
                  <a:gd name="T25" fmla="*/ 77 h 78"/>
                  <a:gd name="T26" fmla="*/ 4 w 136"/>
                  <a:gd name="T27" fmla="*/ 78 h 78"/>
                  <a:gd name="T28" fmla="*/ 4 w 136"/>
                  <a:gd name="T29" fmla="*/ 78 h 78"/>
                  <a:gd name="T30" fmla="*/ 7 w 136"/>
                  <a:gd name="T31" fmla="*/ 77 h 78"/>
                  <a:gd name="T32" fmla="*/ 48 w 136"/>
                  <a:gd name="T33" fmla="*/ 28 h 78"/>
                  <a:gd name="T34" fmla="*/ 64 w 136"/>
                  <a:gd name="T35" fmla="*/ 28 h 78"/>
                  <a:gd name="T36" fmla="*/ 64 w 136"/>
                  <a:gd name="T37" fmla="*/ 75 h 78"/>
                  <a:gd name="T38" fmla="*/ 64 w 136"/>
                  <a:gd name="T39" fmla="*/ 75 h 78"/>
                  <a:gd name="T40" fmla="*/ 66 w 136"/>
                  <a:gd name="T41" fmla="*/ 77 h 78"/>
                  <a:gd name="T42" fmla="*/ 68 w 136"/>
                  <a:gd name="T43" fmla="*/ 78 h 78"/>
                  <a:gd name="T44" fmla="*/ 68 w 136"/>
                  <a:gd name="T45" fmla="*/ 78 h 78"/>
                  <a:gd name="T46" fmla="*/ 71 w 136"/>
                  <a:gd name="T47" fmla="*/ 77 h 78"/>
                  <a:gd name="T48" fmla="*/ 71 w 136"/>
                  <a:gd name="T49" fmla="*/ 75 h 78"/>
                  <a:gd name="T50" fmla="*/ 71 w 136"/>
                  <a:gd name="T51" fmla="*/ 28 h 78"/>
                  <a:gd name="T52" fmla="*/ 88 w 136"/>
                  <a:gd name="T53" fmla="*/ 28 h 78"/>
                  <a:gd name="T54" fmla="*/ 130 w 136"/>
                  <a:gd name="T55" fmla="*/ 77 h 78"/>
                  <a:gd name="T56" fmla="*/ 130 w 136"/>
                  <a:gd name="T57" fmla="*/ 77 h 78"/>
                  <a:gd name="T58" fmla="*/ 132 w 136"/>
                  <a:gd name="T59" fmla="*/ 78 h 78"/>
                  <a:gd name="T60" fmla="*/ 132 w 136"/>
                  <a:gd name="T61" fmla="*/ 78 h 78"/>
                  <a:gd name="T62" fmla="*/ 134 w 136"/>
                  <a:gd name="T63" fmla="*/ 77 h 78"/>
                  <a:gd name="T64" fmla="*/ 134 w 136"/>
                  <a:gd name="T65" fmla="*/ 77 h 78"/>
                  <a:gd name="T66" fmla="*/ 136 w 136"/>
                  <a:gd name="T67" fmla="*/ 75 h 78"/>
                  <a:gd name="T68" fmla="*/ 136 w 136"/>
                  <a:gd name="T69" fmla="*/ 72 h 78"/>
                  <a:gd name="T70" fmla="*/ 94 w 136"/>
                  <a:gd name="T71" fmla="*/ 23 h 78"/>
                  <a:gd name="T72" fmla="*/ 94 w 136"/>
                  <a:gd name="T73" fmla="*/ 15 h 78"/>
                  <a:gd name="T74" fmla="*/ 94 w 136"/>
                  <a:gd name="T75" fmla="*/ 15 h 78"/>
                  <a:gd name="T76" fmla="*/ 92 w 136"/>
                  <a:gd name="T77" fmla="*/ 9 h 78"/>
                  <a:gd name="T78" fmla="*/ 89 w 136"/>
                  <a:gd name="T79" fmla="*/ 5 h 78"/>
                  <a:gd name="T80" fmla="*/ 84 w 136"/>
                  <a:gd name="T81" fmla="*/ 1 h 78"/>
                  <a:gd name="T82" fmla="*/ 80 w 136"/>
                  <a:gd name="T83" fmla="*/ 0 h 78"/>
                  <a:gd name="T84" fmla="*/ 80 w 136"/>
                  <a:gd name="T85" fmla="*/ 0 h 78"/>
                  <a:gd name="T86" fmla="*/ 87 w 136"/>
                  <a:gd name="T87" fmla="*/ 21 h 78"/>
                  <a:gd name="T88" fmla="*/ 50 w 136"/>
                  <a:gd name="T89" fmla="*/ 21 h 78"/>
                  <a:gd name="T90" fmla="*/ 50 w 136"/>
                  <a:gd name="T91" fmla="*/ 14 h 78"/>
                  <a:gd name="T92" fmla="*/ 50 w 136"/>
                  <a:gd name="T93" fmla="*/ 14 h 78"/>
                  <a:gd name="T94" fmla="*/ 52 w 136"/>
                  <a:gd name="T95" fmla="*/ 12 h 78"/>
                  <a:gd name="T96" fmla="*/ 53 w 136"/>
                  <a:gd name="T97" fmla="*/ 9 h 78"/>
                  <a:gd name="T98" fmla="*/ 55 w 136"/>
                  <a:gd name="T99" fmla="*/ 7 h 78"/>
                  <a:gd name="T100" fmla="*/ 57 w 136"/>
                  <a:gd name="T101" fmla="*/ 7 h 78"/>
                  <a:gd name="T102" fmla="*/ 80 w 136"/>
                  <a:gd name="T103" fmla="*/ 7 h 78"/>
                  <a:gd name="T104" fmla="*/ 80 w 136"/>
                  <a:gd name="T105" fmla="*/ 7 h 78"/>
                  <a:gd name="T106" fmla="*/ 82 w 136"/>
                  <a:gd name="T107" fmla="*/ 8 h 78"/>
                  <a:gd name="T108" fmla="*/ 84 w 136"/>
                  <a:gd name="T109" fmla="*/ 9 h 78"/>
                  <a:gd name="T110" fmla="*/ 85 w 136"/>
                  <a:gd name="T111" fmla="*/ 12 h 78"/>
                  <a:gd name="T112" fmla="*/ 87 w 136"/>
                  <a:gd name="T113" fmla="*/ 15 h 78"/>
                  <a:gd name="T114" fmla="*/ 87 w 136"/>
                  <a:gd name="T115" fmla="*/ 2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6" h="78">
                    <a:moveTo>
                      <a:pt x="80" y="0"/>
                    </a:moveTo>
                    <a:lnTo>
                      <a:pt x="57" y="0"/>
                    </a:lnTo>
                    <a:lnTo>
                      <a:pt x="57" y="0"/>
                    </a:lnTo>
                    <a:lnTo>
                      <a:pt x="52" y="1"/>
                    </a:lnTo>
                    <a:lnTo>
                      <a:pt x="48" y="3"/>
                    </a:lnTo>
                    <a:lnTo>
                      <a:pt x="44" y="8"/>
                    </a:lnTo>
                    <a:lnTo>
                      <a:pt x="43" y="14"/>
                    </a:lnTo>
                    <a:lnTo>
                      <a:pt x="43" y="23"/>
                    </a:lnTo>
                    <a:lnTo>
                      <a:pt x="1" y="72"/>
                    </a:lnTo>
                    <a:lnTo>
                      <a:pt x="1" y="72"/>
                    </a:lnTo>
                    <a:lnTo>
                      <a:pt x="0" y="75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4" y="78"/>
                    </a:lnTo>
                    <a:lnTo>
                      <a:pt x="4" y="78"/>
                    </a:lnTo>
                    <a:lnTo>
                      <a:pt x="7" y="77"/>
                    </a:lnTo>
                    <a:lnTo>
                      <a:pt x="48" y="28"/>
                    </a:lnTo>
                    <a:lnTo>
                      <a:pt x="64" y="28"/>
                    </a:lnTo>
                    <a:lnTo>
                      <a:pt x="64" y="75"/>
                    </a:lnTo>
                    <a:lnTo>
                      <a:pt x="64" y="75"/>
                    </a:lnTo>
                    <a:lnTo>
                      <a:pt x="66" y="77"/>
                    </a:lnTo>
                    <a:lnTo>
                      <a:pt x="68" y="78"/>
                    </a:lnTo>
                    <a:lnTo>
                      <a:pt x="68" y="78"/>
                    </a:lnTo>
                    <a:lnTo>
                      <a:pt x="71" y="77"/>
                    </a:lnTo>
                    <a:lnTo>
                      <a:pt x="71" y="75"/>
                    </a:lnTo>
                    <a:lnTo>
                      <a:pt x="71" y="28"/>
                    </a:lnTo>
                    <a:lnTo>
                      <a:pt x="88" y="28"/>
                    </a:lnTo>
                    <a:lnTo>
                      <a:pt x="130" y="77"/>
                    </a:lnTo>
                    <a:lnTo>
                      <a:pt x="130" y="77"/>
                    </a:lnTo>
                    <a:lnTo>
                      <a:pt x="132" y="78"/>
                    </a:lnTo>
                    <a:lnTo>
                      <a:pt x="132" y="78"/>
                    </a:lnTo>
                    <a:lnTo>
                      <a:pt x="134" y="77"/>
                    </a:lnTo>
                    <a:lnTo>
                      <a:pt x="134" y="77"/>
                    </a:lnTo>
                    <a:lnTo>
                      <a:pt x="136" y="75"/>
                    </a:lnTo>
                    <a:lnTo>
                      <a:pt x="136" y="72"/>
                    </a:lnTo>
                    <a:lnTo>
                      <a:pt x="94" y="23"/>
                    </a:lnTo>
                    <a:lnTo>
                      <a:pt x="94" y="15"/>
                    </a:lnTo>
                    <a:lnTo>
                      <a:pt x="94" y="15"/>
                    </a:lnTo>
                    <a:lnTo>
                      <a:pt x="92" y="9"/>
                    </a:lnTo>
                    <a:lnTo>
                      <a:pt x="89" y="5"/>
                    </a:lnTo>
                    <a:lnTo>
                      <a:pt x="84" y="1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87" y="21"/>
                    </a:moveTo>
                    <a:lnTo>
                      <a:pt x="50" y="21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2" y="12"/>
                    </a:lnTo>
                    <a:lnTo>
                      <a:pt x="53" y="9"/>
                    </a:lnTo>
                    <a:lnTo>
                      <a:pt x="55" y="7"/>
                    </a:lnTo>
                    <a:lnTo>
                      <a:pt x="57" y="7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82" y="8"/>
                    </a:lnTo>
                    <a:lnTo>
                      <a:pt x="84" y="9"/>
                    </a:lnTo>
                    <a:lnTo>
                      <a:pt x="85" y="12"/>
                    </a:lnTo>
                    <a:lnTo>
                      <a:pt x="87" y="15"/>
                    </a:lnTo>
                    <a:lnTo>
                      <a:pt x="87" y="2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" name="组合 5"/>
          <p:cNvGrpSpPr/>
          <p:nvPr/>
        </p:nvGrpSpPr>
        <p:grpSpPr>
          <a:xfrm>
            <a:off x="9618192" y="1901420"/>
            <a:ext cx="1553507" cy="1553506"/>
            <a:chOff x="9618192" y="1901420"/>
            <a:chExt cx="1553507" cy="1553506"/>
          </a:xfrm>
        </p:grpSpPr>
        <p:sp>
          <p:nvSpPr>
            <p:cNvPr id="34" name="Oval 800"/>
            <p:cNvSpPr/>
            <p:nvPr/>
          </p:nvSpPr>
          <p:spPr>
            <a:xfrm>
              <a:off x="9627687" y="1905000"/>
              <a:ext cx="1543355" cy="1543353"/>
            </a:xfrm>
            <a:prstGeom prst="ellipse">
              <a:avLst/>
            </a:prstGeom>
            <a:solidFill>
              <a:srgbClr val="D1A8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sp>
          <p:nvSpPr>
            <p:cNvPr id="35" name="Pie 801"/>
            <p:cNvSpPr/>
            <p:nvPr/>
          </p:nvSpPr>
          <p:spPr>
            <a:xfrm>
              <a:off x="9618192" y="1901420"/>
              <a:ext cx="1553507" cy="1553506"/>
            </a:xfrm>
            <a:prstGeom prst="pie">
              <a:avLst>
                <a:gd name="adj1" fmla="val 18825586"/>
                <a:gd name="adj2" fmla="val 302602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>
                <a:cs typeface="+mn-ea"/>
                <a:sym typeface="+mn-lt"/>
              </a:endParaRPr>
            </a:p>
          </p:txBody>
        </p:sp>
        <p:sp>
          <p:nvSpPr>
            <p:cNvPr id="36" name="Oval 802"/>
            <p:cNvSpPr/>
            <p:nvPr/>
          </p:nvSpPr>
          <p:spPr>
            <a:xfrm>
              <a:off x="9871185" y="2148495"/>
              <a:ext cx="1056358" cy="1056357"/>
            </a:xfrm>
            <a:prstGeom prst="ellipse">
              <a:avLst/>
            </a:prstGeom>
            <a:solidFill>
              <a:srgbClr val="161B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0" dirty="0">
                <a:cs typeface="+mn-ea"/>
                <a:sym typeface="+mn-lt"/>
              </a:endParaRPr>
            </a:p>
          </p:txBody>
        </p:sp>
        <p:grpSp>
          <p:nvGrpSpPr>
            <p:cNvPr id="37" name="Group 7"/>
            <p:cNvGrpSpPr/>
            <p:nvPr/>
          </p:nvGrpSpPr>
          <p:grpSpPr>
            <a:xfrm>
              <a:off x="10155708" y="2430408"/>
              <a:ext cx="442661" cy="440727"/>
              <a:chOff x="4640377" y="5856706"/>
              <a:chExt cx="363538" cy="36195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38" name="Freeform 342"/>
              <p:cNvSpPr>
                <a:spLocks noEditPoints="1"/>
              </p:cNvSpPr>
              <p:nvPr/>
            </p:nvSpPr>
            <p:spPr bwMode="auto">
              <a:xfrm>
                <a:off x="4640377" y="5856706"/>
                <a:ext cx="363538" cy="361950"/>
              </a:xfrm>
              <a:custGeom>
                <a:avLst/>
                <a:gdLst>
                  <a:gd name="T0" fmla="*/ 80 w 229"/>
                  <a:gd name="T1" fmla="*/ 228 h 228"/>
                  <a:gd name="T2" fmla="*/ 103 w 229"/>
                  <a:gd name="T3" fmla="*/ 222 h 228"/>
                  <a:gd name="T4" fmla="*/ 124 w 229"/>
                  <a:gd name="T5" fmla="*/ 207 h 228"/>
                  <a:gd name="T6" fmla="*/ 141 w 229"/>
                  <a:gd name="T7" fmla="*/ 173 h 228"/>
                  <a:gd name="T8" fmla="*/ 142 w 229"/>
                  <a:gd name="T9" fmla="*/ 153 h 228"/>
                  <a:gd name="T10" fmla="*/ 137 w 229"/>
                  <a:gd name="T11" fmla="*/ 133 h 228"/>
                  <a:gd name="T12" fmla="*/ 170 w 229"/>
                  <a:gd name="T13" fmla="*/ 116 h 228"/>
                  <a:gd name="T14" fmla="*/ 193 w 229"/>
                  <a:gd name="T15" fmla="*/ 86 h 228"/>
                  <a:gd name="T16" fmla="*/ 194 w 229"/>
                  <a:gd name="T17" fmla="*/ 86 h 228"/>
                  <a:gd name="T18" fmla="*/ 200 w 229"/>
                  <a:gd name="T19" fmla="*/ 82 h 228"/>
                  <a:gd name="T20" fmla="*/ 221 w 229"/>
                  <a:gd name="T21" fmla="*/ 49 h 228"/>
                  <a:gd name="T22" fmla="*/ 223 w 229"/>
                  <a:gd name="T23" fmla="*/ 51 h 228"/>
                  <a:gd name="T24" fmla="*/ 227 w 229"/>
                  <a:gd name="T25" fmla="*/ 49 h 228"/>
                  <a:gd name="T26" fmla="*/ 229 w 229"/>
                  <a:gd name="T27" fmla="*/ 45 h 228"/>
                  <a:gd name="T28" fmla="*/ 229 w 229"/>
                  <a:gd name="T29" fmla="*/ 11 h 228"/>
                  <a:gd name="T30" fmla="*/ 222 w 229"/>
                  <a:gd name="T31" fmla="*/ 0 h 228"/>
                  <a:gd name="T32" fmla="*/ 190 w 229"/>
                  <a:gd name="T33" fmla="*/ 0 h 228"/>
                  <a:gd name="T34" fmla="*/ 89 w 229"/>
                  <a:gd name="T35" fmla="*/ 84 h 228"/>
                  <a:gd name="T36" fmla="*/ 72 w 229"/>
                  <a:gd name="T37" fmla="*/ 83 h 228"/>
                  <a:gd name="T38" fmla="*/ 58 w 229"/>
                  <a:gd name="T39" fmla="*/ 84 h 228"/>
                  <a:gd name="T40" fmla="*/ 33 w 229"/>
                  <a:gd name="T41" fmla="*/ 95 h 228"/>
                  <a:gd name="T42" fmla="*/ 6 w 229"/>
                  <a:gd name="T43" fmla="*/ 128 h 228"/>
                  <a:gd name="T44" fmla="*/ 0 w 229"/>
                  <a:gd name="T45" fmla="*/ 149 h 228"/>
                  <a:gd name="T46" fmla="*/ 0 w 229"/>
                  <a:gd name="T47" fmla="*/ 163 h 228"/>
                  <a:gd name="T48" fmla="*/ 6 w 229"/>
                  <a:gd name="T49" fmla="*/ 184 h 228"/>
                  <a:gd name="T50" fmla="*/ 33 w 229"/>
                  <a:gd name="T51" fmla="*/ 215 h 228"/>
                  <a:gd name="T52" fmla="*/ 58 w 229"/>
                  <a:gd name="T53" fmla="*/ 227 h 228"/>
                  <a:gd name="T54" fmla="*/ 72 w 229"/>
                  <a:gd name="T55" fmla="*/ 228 h 228"/>
                  <a:gd name="T56" fmla="*/ 79 w 229"/>
                  <a:gd name="T57" fmla="*/ 90 h 228"/>
                  <a:gd name="T58" fmla="*/ 91 w 229"/>
                  <a:gd name="T59" fmla="*/ 93 h 228"/>
                  <a:gd name="T60" fmla="*/ 188 w 229"/>
                  <a:gd name="T61" fmla="*/ 7 h 228"/>
                  <a:gd name="T62" fmla="*/ 218 w 229"/>
                  <a:gd name="T63" fmla="*/ 7 h 228"/>
                  <a:gd name="T64" fmla="*/ 221 w 229"/>
                  <a:gd name="T65" fmla="*/ 42 h 228"/>
                  <a:gd name="T66" fmla="*/ 194 w 229"/>
                  <a:gd name="T67" fmla="*/ 43 h 228"/>
                  <a:gd name="T68" fmla="*/ 168 w 229"/>
                  <a:gd name="T69" fmla="*/ 79 h 228"/>
                  <a:gd name="T70" fmla="*/ 165 w 229"/>
                  <a:gd name="T71" fmla="*/ 82 h 228"/>
                  <a:gd name="T72" fmla="*/ 131 w 229"/>
                  <a:gd name="T73" fmla="*/ 129 h 228"/>
                  <a:gd name="T74" fmla="*/ 130 w 229"/>
                  <a:gd name="T75" fmla="*/ 133 h 228"/>
                  <a:gd name="T76" fmla="*/ 133 w 229"/>
                  <a:gd name="T77" fmla="*/ 144 h 228"/>
                  <a:gd name="T78" fmla="*/ 135 w 229"/>
                  <a:gd name="T79" fmla="*/ 160 h 228"/>
                  <a:gd name="T80" fmla="*/ 126 w 229"/>
                  <a:gd name="T81" fmla="*/ 193 h 228"/>
                  <a:gd name="T82" fmla="*/ 99 w 229"/>
                  <a:gd name="T83" fmla="*/ 215 h 228"/>
                  <a:gd name="T84" fmla="*/ 72 w 229"/>
                  <a:gd name="T85" fmla="*/ 221 h 228"/>
                  <a:gd name="T86" fmla="*/ 47 w 229"/>
                  <a:gd name="T87" fmla="*/ 216 h 228"/>
                  <a:gd name="T88" fmla="*/ 18 w 229"/>
                  <a:gd name="T89" fmla="*/ 192 h 228"/>
                  <a:gd name="T90" fmla="*/ 7 w 229"/>
                  <a:gd name="T91" fmla="*/ 156 h 228"/>
                  <a:gd name="T92" fmla="*/ 13 w 229"/>
                  <a:gd name="T93" fmla="*/ 130 h 228"/>
                  <a:gd name="T94" fmla="*/ 36 w 229"/>
                  <a:gd name="T95" fmla="*/ 101 h 228"/>
                  <a:gd name="T96" fmla="*/ 72 w 229"/>
                  <a:gd name="T97" fmla="*/ 9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29" h="228">
                    <a:moveTo>
                      <a:pt x="72" y="228"/>
                    </a:moveTo>
                    <a:lnTo>
                      <a:pt x="72" y="228"/>
                    </a:lnTo>
                    <a:lnTo>
                      <a:pt x="80" y="228"/>
                    </a:lnTo>
                    <a:lnTo>
                      <a:pt x="89" y="227"/>
                    </a:lnTo>
                    <a:lnTo>
                      <a:pt x="96" y="225"/>
                    </a:lnTo>
                    <a:lnTo>
                      <a:pt x="103" y="222"/>
                    </a:lnTo>
                    <a:lnTo>
                      <a:pt x="108" y="219"/>
                    </a:lnTo>
                    <a:lnTo>
                      <a:pt x="114" y="215"/>
                    </a:lnTo>
                    <a:lnTo>
                      <a:pt x="124" y="207"/>
                    </a:lnTo>
                    <a:lnTo>
                      <a:pt x="132" y="197"/>
                    </a:lnTo>
                    <a:lnTo>
                      <a:pt x="138" y="185"/>
                    </a:lnTo>
                    <a:lnTo>
                      <a:pt x="141" y="173"/>
                    </a:lnTo>
                    <a:lnTo>
                      <a:pt x="142" y="160"/>
                    </a:lnTo>
                    <a:lnTo>
                      <a:pt x="142" y="160"/>
                    </a:lnTo>
                    <a:lnTo>
                      <a:pt x="142" y="153"/>
                    </a:lnTo>
                    <a:lnTo>
                      <a:pt x="141" y="146"/>
                    </a:lnTo>
                    <a:lnTo>
                      <a:pt x="139" y="139"/>
                    </a:lnTo>
                    <a:lnTo>
                      <a:pt x="137" y="133"/>
                    </a:lnTo>
                    <a:lnTo>
                      <a:pt x="169" y="117"/>
                    </a:lnTo>
                    <a:lnTo>
                      <a:pt x="169" y="117"/>
                    </a:lnTo>
                    <a:lnTo>
                      <a:pt x="170" y="116"/>
                    </a:lnTo>
                    <a:lnTo>
                      <a:pt x="172" y="114"/>
                    </a:lnTo>
                    <a:lnTo>
                      <a:pt x="172" y="86"/>
                    </a:lnTo>
                    <a:lnTo>
                      <a:pt x="193" y="86"/>
                    </a:lnTo>
                    <a:lnTo>
                      <a:pt x="193" y="86"/>
                    </a:lnTo>
                    <a:lnTo>
                      <a:pt x="194" y="86"/>
                    </a:lnTo>
                    <a:lnTo>
                      <a:pt x="194" y="86"/>
                    </a:lnTo>
                    <a:lnTo>
                      <a:pt x="196" y="84"/>
                    </a:lnTo>
                    <a:lnTo>
                      <a:pt x="198" y="83"/>
                    </a:lnTo>
                    <a:lnTo>
                      <a:pt x="200" y="82"/>
                    </a:lnTo>
                    <a:lnTo>
                      <a:pt x="200" y="79"/>
                    </a:lnTo>
                    <a:lnTo>
                      <a:pt x="200" y="49"/>
                    </a:lnTo>
                    <a:lnTo>
                      <a:pt x="221" y="49"/>
                    </a:lnTo>
                    <a:lnTo>
                      <a:pt x="221" y="49"/>
                    </a:lnTo>
                    <a:lnTo>
                      <a:pt x="223" y="51"/>
                    </a:lnTo>
                    <a:lnTo>
                      <a:pt x="223" y="51"/>
                    </a:lnTo>
                    <a:lnTo>
                      <a:pt x="225" y="51"/>
                    </a:lnTo>
                    <a:lnTo>
                      <a:pt x="227" y="49"/>
                    </a:lnTo>
                    <a:lnTo>
                      <a:pt x="227" y="49"/>
                    </a:lnTo>
                    <a:lnTo>
                      <a:pt x="229" y="47"/>
                    </a:lnTo>
                    <a:lnTo>
                      <a:pt x="229" y="45"/>
                    </a:lnTo>
                    <a:lnTo>
                      <a:pt x="229" y="45"/>
                    </a:lnTo>
                    <a:lnTo>
                      <a:pt x="229" y="42"/>
                    </a:lnTo>
                    <a:lnTo>
                      <a:pt x="229" y="11"/>
                    </a:lnTo>
                    <a:lnTo>
                      <a:pt x="229" y="11"/>
                    </a:lnTo>
                    <a:lnTo>
                      <a:pt x="228" y="6"/>
                    </a:lnTo>
                    <a:lnTo>
                      <a:pt x="225" y="3"/>
                    </a:lnTo>
                    <a:lnTo>
                      <a:pt x="222" y="0"/>
                    </a:lnTo>
                    <a:lnTo>
                      <a:pt x="218" y="0"/>
                    </a:lnTo>
                    <a:lnTo>
                      <a:pt x="190" y="0"/>
                    </a:lnTo>
                    <a:lnTo>
                      <a:pt x="190" y="0"/>
                    </a:lnTo>
                    <a:lnTo>
                      <a:pt x="187" y="0"/>
                    </a:lnTo>
                    <a:lnTo>
                      <a:pt x="183" y="3"/>
                    </a:lnTo>
                    <a:lnTo>
                      <a:pt x="89" y="84"/>
                    </a:lnTo>
                    <a:lnTo>
                      <a:pt x="89" y="84"/>
                    </a:lnTo>
                    <a:lnTo>
                      <a:pt x="80" y="83"/>
                    </a:lnTo>
                    <a:lnTo>
                      <a:pt x="72" y="83"/>
                    </a:lnTo>
                    <a:lnTo>
                      <a:pt x="72" y="83"/>
                    </a:lnTo>
                    <a:lnTo>
                      <a:pt x="65" y="83"/>
                    </a:lnTo>
                    <a:lnTo>
                      <a:pt x="58" y="84"/>
                    </a:lnTo>
                    <a:lnTo>
                      <a:pt x="51" y="86"/>
                    </a:lnTo>
                    <a:lnTo>
                      <a:pt x="44" y="89"/>
                    </a:lnTo>
                    <a:lnTo>
                      <a:pt x="33" y="95"/>
                    </a:lnTo>
                    <a:lnTo>
                      <a:pt x="21" y="104"/>
                    </a:lnTo>
                    <a:lnTo>
                      <a:pt x="13" y="115"/>
                    </a:lnTo>
                    <a:lnTo>
                      <a:pt x="6" y="128"/>
                    </a:lnTo>
                    <a:lnTo>
                      <a:pt x="3" y="133"/>
                    </a:lnTo>
                    <a:lnTo>
                      <a:pt x="1" y="140"/>
                    </a:lnTo>
                    <a:lnTo>
                      <a:pt x="0" y="149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0" y="163"/>
                    </a:lnTo>
                    <a:lnTo>
                      <a:pt x="1" y="170"/>
                    </a:lnTo>
                    <a:lnTo>
                      <a:pt x="3" y="177"/>
                    </a:lnTo>
                    <a:lnTo>
                      <a:pt x="6" y="184"/>
                    </a:lnTo>
                    <a:lnTo>
                      <a:pt x="13" y="197"/>
                    </a:lnTo>
                    <a:lnTo>
                      <a:pt x="21" y="207"/>
                    </a:lnTo>
                    <a:lnTo>
                      <a:pt x="33" y="215"/>
                    </a:lnTo>
                    <a:lnTo>
                      <a:pt x="44" y="222"/>
                    </a:lnTo>
                    <a:lnTo>
                      <a:pt x="51" y="225"/>
                    </a:lnTo>
                    <a:lnTo>
                      <a:pt x="58" y="227"/>
                    </a:lnTo>
                    <a:lnTo>
                      <a:pt x="65" y="228"/>
                    </a:lnTo>
                    <a:lnTo>
                      <a:pt x="72" y="228"/>
                    </a:lnTo>
                    <a:lnTo>
                      <a:pt x="72" y="228"/>
                    </a:lnTo>
                    <a:close/>
                    <a:moveTo>
                      <a:pt x="72" y="90"/>
                    </a:moveTo>
                    <a:lnTo>
                      <a:pt x="72" y="90"/>
                    </a:lnTo>
                    <a:lnTo>
                      <a:pt x="79" y="90"/>
                    </a:lnTo>
                    <a:lnTo>
                      <a:pt x="90" y="93"/>
                    </a:lnTo>
                    <a:lnTo>
                      <a:pt x="90" y="93"/>
                    </a:lnTo>
                    <a:lnTo>
                      <a:pt x="91" y="93"/>
                    </a:lnTo>
                    <a:lnTo>
                      <a:pt x="92" y="91"/>
                    </a:lnTo>
                    <a:lnTo>
                      <a:pt x="188" y="7"/>
                    </a:lnTo>
                    <a:lnTo>
                      <a:pt x="188" y="7"/>
                    </a:lnTo>
                    <a:lnTo>
                      <a:pt x="190" y="7"/>
                    </a:lnTo>
                    <a:lnTo>
                      <a:pt x="218" y="7"/>
                    </a:lnTo>
                    <a:lnTo>
                      <a:pt x="218" y="7"/>
                    </a:lnTo>
                    <a:lnTo>
                      <a:pt x="221" y="8"/>
                    </a:lnTo>
                    <a:lnTo>
                      <a:pt x="221" y="11"/>
                    </a:lnTo>
                    <a:lnTo>
                      <a:pt x="221" y="42"/>
                    </a:lnTo>
                    <a:lnTo>
                      <a:pt x="196" y="42"/>
                    </a:lnTo>
                    <a:lnTo>
                      <a:pt x="196" y="42"/>
                    </a:lnTo>
                    <a:lnTo>
                      <a:pt x="194" y="43"/>
                    </a:lnTo>
                    <a:lnTo>
                      <a:pt x="193" y="46"/>
                    </a:lnTo>
                    <a:lnTo>
                      <a:pt x="193" y="79"/>
                    </a:lnTo>
                    <a:lnTo>
                      <a:pt x="168" y="79"/>
                    </a:lnTo>
                    <a:lnTo>
                      <a:pt x="168" y="79"/>
                    </a:lnTo>
                    <a:lnTo>
                      <a:pt x="165" y="80"/>
                    </a:lnTo>
                    <a:lnTo>
                      <a:pt x="165" y="82"/>
                    </a:lnTo>
                    <a:lnTo>
                      <a:pt x="165" y="111"/>
                    </a:lnTo>
                    <a:lnTo>
                      <a:pt x="131" y="129"/>
                    </a:lnTo>
                    <a:lnTo>
                      <a:pt x="131" y="129"/>
                    </a:lnTo>
                    <a:lnTo>
                      <a:pt x="128" y="131"/>
                    </a:lnTo>
                    <a:lnTo>
                      <a:pt x="128" y="131"/>
                    </a:lnTo>
                    <a:lnTo>
                      <a:pt x="130" y="133"/>
                    </a:lnTo>
                    <a:lnTo>
                      <a:pt x="130" y="133"/>
                    </a:lnTo>
                    <a:lnTo>
                      <a:pt x="132" y="138"/>
                    </a:lnTo>
                    <a:lnTo>
                      <a:pt x="133" y="144"/>
                    </a:lnTo>
                    <a:lnTo>
                      <a:pt x="135" y="152"/>
                    </a:lnTo>
                    <a:lnTo>
                      <a:pt x="135" y="160"/>
                    </a:lnTo>
                    <a:lnTo>
                      <a:pt x="135" y="160"/>
                    </a:lnTo>
                    <a:lnTo>
                      <a:pt x="134" y="172"/>
                    </a:lnTo>
                    <a:lnTo>
                      <a:pt x="131" y="183"/>
                    </a:lnTo>
                    <a:lnTo>
                      <a:pt x="126" y="193"/>
                    </a:lnTo>
                    <a:lnTo>
                      <a:pt x="119" y="202"/>
                    </a:lnTo>
                    <a:lnTo>
                      <a:pt x="110" y="209"/>
                    </a:lnTo>
                    <a:lnTo>
                      <a:pt x="99" y="215"/>
                    </a:lnTo>
                    <a:lnTo>
                      <a:pt x="86" y="220"/>
                    </a:lnTo>
                    <a:lnTo>
                      <a:pt x="79" y="221"/>
                    </a:lnTo>
                    <a:lnTo>
                      <a:pt x="72" y="221"/>
                    </a:lnTo>
                    <a:lnTo>
                      <a:pt x="72" y="221"/>
                    </a:lnTo>
                    <a:lnTo>
                      <a:pt x="59" y="220"/>
                    </a:lnTo>
                    <a:lnTo>
                      <a:pt x="47" y="216"/>
                    </a:lnTo>
                    <a:lnTo>
                      <a:pt x="36" y="209"/>
                    </a:lnTo>
                    <a:lnTo>
                      <a:pt x="27" y="202"/>
                    </a:lnTo>
                    <a:lnTo>
                      <a:pt x="18" y="192"/>
                    </a:lnTo>
                    <a:lnTo>
                      <a:pt x="13" y="181"/>
                    </a:lnTo>
                    <a:lnTo>
                      <a:pt x="8" y="169"/>
                    </a:lnTo>
                    <a:lnTo>
                      <a:pt x="7" y="156"/>
                    </a:lnTo>
                    <a:lnTo>
                      <a:pt x="7" y="156"/>
                    </a:lnTo>
                    <a:lnTo>
                      <a:pt x="8" y="143"/>
                    </a:lnTo>
                    <a:lnTo>
                      <a:pt x="13" y="130"/>
                    </a:lnTo>
                    <a:lnTo>
                      <a:pt x="18" y="119"/>
                    </a:lnTo>
                    <a:lnTo>
                      <a:pt x="27" y="109"/>
                    </a:lnTo>
                    <a:lnTo>
                      <a:pt x="36" y="101"/>
                    </a:lnTo>
                    <a:lnTo>
                      <a:pt x="47" y="95"/>
                    </a:lnTo>
                    <a:lnTo>
                      <a:pt x="59" y="91"/>
                    </a:lnTo>
                    <a:lnTo>
                      <a:pt x="72" y="90"/>
                    </a:lnTo>
                    <a:lnTo>
                      <a:pt x="72" y="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39" name="Freeform 343"/>
              <p:cNvSpPr>
                <a:spLocks noEditPoints="1"/>
              </p:cNvSpPr>
              <p:nvPr/>
            </p:nvSpPr>
            <p:spPr bwMode="auto">
              <a:xfrm>
                <a:off x="4697527" y="6083718"/>
                <a:ext cx="77788" cy="79375"/>
              </a:xfrm>
              <a:custGeom>
                <a:avLst/>
                <a:gdLst>
                  <a:gd name="T0" fmla="*/ 25 w 49"/>
                  <a:gd name="T1" fmla="*/ 50 h 50"/>
                  <a:gd name="T2" fmla="*/ 34 w 49"/>
                  <a:gd name="T3" fmla="*/ 48 h 50"/>
                  <a:gd name="T4" fmla="*/ 42 w 49"/>
                  <a:gd name="T5" fmla="*/ 42 h 50"/>
                  <a:gd name="T6" fmla="*/ 48 w 49"/>
                  <a:gd name="T7" fmla="*/ 34 h 50"/>
                  <a:gd name="T8" fmla="*/ 49 w 49"/>
                  <a:gd name="T9" fmla="*/ 24 h 50"/>
                  <a:gd name="T10" fmla="*/ 49 w 49"/>
                  <a:gd name="T11" fmla="*/ 20 h 50"/>
                  <a:gd name="T12" fmla="*/ 46 w 49"/>
                  <a:gd name="T13" fmla="*/ 10 h 50"/>
                  <a:gd name="T14" fmla="*/ 39 w 49"/>
                  <a:gd name="T15" fmla="*/ 3 h 50"/>
                  <a:gd name="T16" fmla="*/ 29 w 49"/>
                  <a:gd name="T17" fmla="*/ 0 h 50"/>
                  <a:gd name="T18" fmla="*/ 25 w 49"/>
                  <a:gd name="T19" fmla="*/ 0 h 50"/>
                  <a:gd name="T20" fmla="*/ 15 w 49"/>
                  <a:gd name="T21" fmla="*/ 1 h 50"/>
                  <a:gd name="T22" fmla="*/ 7 w 49"/>
                  <a:gd name="T23" fmla="*/ 7 h 50"/>
                  <a:gd name="T24" fmla="*/ 1 w 49"/>
                  <a:gd name="T25" fmla="*/ 15 h 50"/>
                  <a:gd name="T26" fmla="*/ 0 w 49"/>
                  <a:gd name="T27" fmla="*/ 24 h 50"/>
                  <a:gd name="T28" fmla="*/ 0 w 49"/>
                  <a:gd name="T29" fmla="*/ 29 h 50"/>
                  <a:gd name="T30" fmla="*/ 4 w 49"/>
                  <a:gd name="T31" fmla="*/ 38 h 50"/>
                  <a:gd name="T32" fmla="*/ 11 w 49"/>
                  <a:gd name="T33" fmla="*/ 45 h 50"/>
                  <a:gd name="T34" fmla="*/ 20 w 49"/>
                  <a:gd name="T35" fmla="*/ 49 h 50"/>
                  <a:gd name="T36" fmla="*/ 25 w 49"/>
                  <a:gd name="T37" fmla="*/ 50 h 50"/>
                  <a:gd name="T38" fmla="*/ 25 w 49"/>
                  <a:gd name="T39" fmla="*/ 7 h 50"/>
                  <a:gd name="T40" fmla="*/ 32 w 49"/>
                  <a:gd name="T41" fmla="*/ 8 h 50"/>
                  <a:gd name="T42" fmla="*/ 41 w 49"/>
                  <a:gd name="T43" fmla="*/ 17 h 50"/>
                  <a:gd name="T44" fmla="*/ 42 w 49"/>
                  <a:gd name="T45" fmla="*/ 24 h 50"/>
                  <a:gd name="T46" fmla="*/ 42 w 49"/>
                  <a:gd name="T47" fmla="*/ 28 h 50"/>
                  <a:gd name="T48" fmla="*/ 37 w 49"/>
                  <a:gd name="T49" fmla="*/ 37 h 50"/>
                  <a:gd name="T50" fmla="*/ 28 w 49"/>
                  <a:gd name="T51" fmla="*/ 42 h 50"/>
                  <a:gd name="T52" fmla="*/ 25 w 49"/>
                  <a:gd name="T53" fmla="*/ 42 h 50"/>
                  <a:gd name="T54" fmla="*/ 18 w 49"/>
                  <a:gd name="T55" fmla="*/ 41 h 50"/>
                  <a:gd name="T56" fmla="*/ 8 w 49"/>
                  <a:gd name="T57" fmla="*/ 31 h 50"/>
                  <a:gd name="T58" fmla="*/ 7 w 49"/>
                  <a:gd name="T59" fmla="*/ 24 h 50"/>
                  <a:gd name="T60" fmla="*/ 7 w 49"/>
                  <a:gd name="T61" fmla="*/ 21 h 50"/>
                  <a:gd name="T62" fmla="*/ 12 w 49"/>
                  <a:gd name="T63" fmla="*/ 12 h 50"/>
                  <a:gd name="T64" fmla="*/ 21 w 49"/>
                  <a:gd name="T65" fmla="*/ 7 h 50"/>
                  <a:gd name="T66" fmla="*/ 25 w 49"/>
                  <a:gd name="T67" fmla="*/ 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" h="50">
                    <a:moveTo>
                      <a:pt x="25" y="50"/>
                    </a:moveTo>
                    <a:lnTo>
                      <a:pt x="25" y="50"/>
                    </a:lnTo>
                    <a:lnTo>
                      <a:pt x="29" y="49"/>
                    </a:lnTo>
                    <a:lnTo>
                      <a:pt x="34" y="48"/>
                    </a:lnTo>
                    <a:lnTo>
                      <a:pt x="39" y="45"/>
                    </a:lnTo>
                    <a:lnTo>
                      <a:pt x="42" y="42"/>
                    </a:lnTo>
                    <a:lnTo>
                      <a:pt x="46" y="38"/>
                    </a:lnTo>
                    <a:lnTo>
                      <a:pt x="48" y="34"/>
                    </a:lnTo>
                    <a:lnTo>
                      <a:pt x="49" y="29"/>
                    </a:lnTo>
                    <a:lnTo>
                      <a:pt x="49" y="24"/>
                    </a:lnTo>
                    <a:lnTo>
                      <a:pt x="49" y="24"/>
                    </a:lnTo>
                    <a:lnTo>
                      <a:pt x="49" y="20"/>
                    </a:lnTo>
                    <a:lnTo>
                      <a:pt x="48" y="15"/>
                    </a:lnTo>
                    <a:lnTo>
                      <a:pt x="46" y="10"/>
                    </a:lnTo>
                    <a:lnTo>
                      <a:pt x="42" y="7"/>
                    </a:lnTo>
                    <a:lnTo>
                      <a:pt x="39" y="3"/>
                    </a:lnTo>
                    <a:lnTo>
                      <a:pt x="34" y="1"/>
                    </a:lnTo>
                    <a:lnTo>
                      <a:pt x="29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0" y="0"/>
                    </a:lnTo>
                    <a:lnTo>
                      <a:pt x="15" y="1"/>
                    </a:lnTo>
                    <a:lnTo>
                      <a:pt x="11" y="3"/>
                    </a:lnTo>
                    <a:lnTo>
                      <a:pt x="7" y="7"/>
                    </a:lnTo>
                    <a:lnTo>
                      <a:pt x="4" y="10"/>
                    </a:lnTo>
                    <a:lnTo>
                      <a:pt x="1" y="15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9"/>
                    </a:lnTo>
                    <a:lnTo>
                      <a:pt x="1" y="34"/>
                    </a:lnTo>
                    <a:lnTo>
                      <a:pt x="4" y="38"/>
                    </a:lnTo>
                    <a:lnTo>
                      <a:pt x="7" y="42"/>
                    </a:lnTo>
                    <a:lnTo>
                      <a:pt x="11" y="45"/>
                    </a:lnTo>
                    <a:lnTo>
                      <a:pt x="15" y="48"/>
                    </a:lnTo>
                    <a:lnTo>
                      <a:pt x="20" y="49"/>
                    </a:lnTo>
                    <a:lnTo>
                      <a:pt x="25" y="50"/>
                    </a:lnTo>
                    <a:lnTo>
                      <a:pt x="25" y="50"/>
                    </a:lnTo>
                    <a:close/>
                    <a:moveTo>
                      <a:pt x="25" y="7"/>
                    </a:moveTo>
                    <a:lnTo>
                      <a:pt x="25" y="7"/>
                    </a:lnTo>
                    <a:lnTo>
                      <a:pt x="28" y="7"/>
                    </a:lnTo>
                    <a:lnTo>
                      <a:pt x="32" y="8"/>
                    </a:lnTo>
                    <a:lnTo>
                      <a:pt x="37" y="12"/>
                    </a:lnTo>
                    <a:lnTo>
                      <a:pt x="41" y="17"/>
                    </a:lnTo>
                    <a:lnTo>
                      <a:pt x="42" y="21"/>
                    </a:lnTo>
                    <a:lnTo>
                      <a:pt x="42" y="24"/>
                    </a:lnTo>
                    <a:lnTo>
                      <a:pt x="42" y="24"/>
                    </a:lnTo>
                    <a:lnTo>
                      <a:pt x="42" y="28"/>
                    </a:lnTo>
                    <a:lnTo>
                      <a:pt x="41" y="31"/>
                    </a:lnTo>
                    <a:lnTo>
                      <a:pt x="37" y="37"/>
                    </a:lnTo>
                    <a:lnTo>
                      <a:pt x="32" y="41"/>
                    </a:lnTo>
                    <a:lnTo>
                      <a:pt x="28" y="42"/>
                    </a:lnTo>
                    <a:lnTo>
                      <a:pt x="25" y="42"/>
                    </a:lnTo>
                    <a:lnTo>
                      <a:pt x="25" y="42"/>
                    </a:lnTo>
                    <a:lnTo>
                      <a:pt x="21" y="42"/>
                    </a:lnTo>
                    <a:lnTo>
                      <a:pt x="18" y="41"/>
                    </a:lnTo>
                    <a:lnTo>
                      <a:pt x="12" y="37"/>
                    </a:lnTo>
                    <a:lnTo>
                      <a:pt x="8" y="31"/>
                    </a:lnTo>
                    <a:lnTo>
                      <a:pt x="7" y="28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1"/>
                    </a:lnTo>
                    <a:lnTo>
                      <a:pt x="8" y="17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21" y="7"/>
                    </a:lnTo>
                    <a:lnTo>
                      <a:pt x="25" y="7"/>
                    </a:lnTo>
                    <a:lnTo>
                      <a:pt x="25" y="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4800715" y="5899568"/>
                <a:ext cx="138113" cy="122238"/>
              </a:xfrm>
              <a:custGeom>
                <a:avLst/>
                <a:gdLst>
                  <a:gd name="T0" fmla="*/ 4 w 87"/>
                  <a:gd name="T1" fmla="*/ 77 h 77"/>
                  <a:gd name="T2" fmla="*/ 4 w 87"/>
                  <a:gd name="T3" fmla="*/ 77 h 77"/>
                  <a:gd name="T4" fmla="*/ 6 w 87"/>
                  <a:gd name="T5" fmla="*/ 77 h 77"/>
                  <a:gd name="T6" fmla="*/ 87 w 87"/>
                  <a:gd name="T7" fmla="*/ 6 h 77"/>
                  <a:gd name="T8" fmla="*/ 82 w 87"/>
                  <a:gd name="T9" fmla="*/ 0 h 77"/>
                  <a:gd name="T10" fmla="*/ 2 w 87"/>
                  <a:gd name="T11" fmla="*/ 71 h 77"/>
                  <a:gd name="T12" fmla="*/ 2 w 87"/>
                  <a:gd name="T13" fmla="*/ 71 h 77"/>
                  <a:gd name="T14" fmla="*/ 0 w 87"/>
                  <a:gd name="T15" fmla="*/ 74 h 77"/>
                  <a:gd name="T16" fmla="*/ 0 w 87"/>
                  <a:gd name="T17" fmla="*/ 76 h 77"/>
                  <a:gd name="T18" fmla="*/ 0 w 87"/>
                  <a:gd name="T19" fmla="*/ 76 h 77"/>
                  <a:gd name="T20" fmla="*/ 4 w 87"/>
                  <a:gd name="T21" fmla="*/ 77 h 77"/>
                  <a:gd name="T22" fmla="*/ 4 w 87"/>
                  <a:gd name="T23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7" h="77">
                    <a:moveTo>
                      <a:pt x="4" y="77"/>
                    </a:moveTo>
                    <a:lnTo>
                      <a:pt x="4" y="77"/>
                    </a:lnTo>
                    <a:lnTo>
                      <a:pt x="6" y="77"/>
                    </a:lnTo>
                    <a:lnTo>
                      <a:pt x="87" y="6"/>
                    </a:lnTo>
                    <a:lnTo>
                      <a:pt x="82" y="0"/>
                    </a:lnTo>
                    <a:lnTo>
                      <a:pt x="2" y="71"/>
                    </a:lnTo>
                    <a:lnTo>
                      <a:pt x="2" y="71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4" y="77"/>
                    </a:lnTo>
                    <a:lnTo>
                      <a:pt x="4" y="7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/>
              <a:lstStyle/>
              <a:p>
                <a:endParaRPr lang="en-US" sz="100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1" name="组合 44"/>
          <p:cNvGrpSpPr/>
          <p:nvPr/>
        </p:nvGrpSpPr>
        <p:grpSpPr>
          <a:xfrm>
            <a:off x="743500" y="4148611"/>
            <a:ext cx="2208706" cy="1996318"/>
            <a:chOff x="2987760" y="1771111"/>
            <a:chExt cx="2208706" cy="1996318"/>
          </a:xfrm>
        </p:grpSpPr>
        <p:sp>
          <p:nvSpPr>
            <p:cNvPr id="42" name="TextBox 53"/>
            <p:cNvSpPr txBox="1"/>
            <p:nvPr/>
          </p:nvSpPr>
          <p:spPr>
            <a:xfrm>
              <a:off x="3100327" y="2382494"/>
              <a:ext cx="1865260" cy="1384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Создание нового бота</a:t>
              </a:r>
              <a:endParaRPr lang="ru-RU" altLang="en-US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через </a:t>
              </a:r>
              <a:r>
                <a:rPr lang="en-US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BotFather</a:t>
              </a:r>
              <a:r>
                <a:rPr lang="en-US" altLang="zh-CN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.</a:t>
              </a:r>
              <a:r>
                <a:rPr lang="en-US" altLang="zh-CN" sz="1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endParaRPr lang="en-US" altLang="zh-CN" sz="1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987760" y="1771111"/>
              <a:ext cx="2208706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ru-RU" altLang="zh-CN" sz="2400" b="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ЗАДАЧА 1</a:t>
              </a:r>
              <a:endParaRPr lang="ru-RU" altLang="zh-CN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4" name="组合 47"/>
          <p:cNvGrpSpPr/>
          <p:nvPr/>
        </p:nvGrpSpPr>
        <p:grpSpPr>
          <a:xfrm>
            <a:off x="6599134" y="4148611"/>
            <a:ext cx="1865263" cy="2457963"/>
            <a:chOff x="3100324" y="1771111"/>
            <a:chExt cx="1865263" cy="2457963"/>
          </a:xfrm>
        </p:grpSpPr>
        <p:sp>
          <p:nvSpPr>
            <p:cNvPr id="45" name="TextBox 53"/>
            <p:cNvSpPr txBox="1"/>
            <p:nvPr/>
          </p:nvSpPr>
          <p:spPr>
            <a:xfrm>
              <a:off x="3100327" y="2382494"/>
              <a:ext cx="1865260" cy="18465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ru-RU" altLang="ru-RU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Хранение юзернеймов </a:t>
              </a:r>
              <a:endParaRPr lang="ru-RU" altLang="ru-RU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и их знаков зодиака в бд</a:t>
              </a:r>
              <a:r>
                <a:rPr lang="en-US" altLang="ru-RU" sz="1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.</a:t>
              </a:r>
              <a:endParaRPr lang="en-US" altLang="ru-RU" sz="1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6" name="TextBox 42"/>
            <p:cNvSpPr txBox="1"/>
            <p:nvPr/>
          </p:nvSpPr>
          <p:spPr>
            <a:xfrm>
              <a:off x="3100324" y="1771111"/>
              <a:ext cx="1865256" cy="7385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ru-RU" altLang="zh-CN" sz="2400" b="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ЗАДАЧА 3</a:t>
              </a:r>
              <a:endParaRPr lang="ru-RU" altLang="zh-CN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/>
              <a:endParaRPr lang="zh-CN" altLang="en-US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7" name="组合 50"/>
          <p:cNvGrpSpPr/>
          <p:nvPr/>
        </p:nvGrpSpPr>
        <p:grpSpPr>
          <a:xfrm>
            <a:off x="9470501" y="4148611"/>
            <a:ext cx="2090394" cy="1073028"/>
            <a:chOff x="2987760" y="1771111"/>
            <a:chExt cx="2090394" cy="1073028"/>
          </a:xfrm>
        </p:grpSpPr>
        <p:sp>
          <p:nvSpPr>
            <p:cNvPr id="48" name="TextBox 53"/>
            <p:cNvSpPr txBox="1"/>
            <p:nvPr/>
          </p:nvSpPr>
          <p:spPr>
            <a:xfrm>
              <a:off x="3100327" y="2382494"/>
              <a:ext cx="1865260" cy="46164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ru-RU" altLang="zh-CN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Тестирование</a:t>
              </a:r>
              <a:r>
                <a:rPr lang="en-US" altLang="zh-CN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. </a:t>
              </a:r>
              <a:endParaRPr lang="en-US" altLang="zh-CN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9" name="TextBox 42"/>
            <p:cNvSpPr txBox="1"/>
            <p:nvPr/>
          </p:nvSpPr>
          <p:spPr>
            <a:xfrm>
              <a:off x="2987760" y="1771111"/>
              <a:ext cx="2090394" cy="7385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ru-RU" altLang="zh-CN" sz="2400" b="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ЗАДАЧА 4</a:t>
              </a:r>
              <a:endParaRPr lang="ru-RU" altLang="zh-CN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/>
              <a:endParaRPr lang="zh-CN" altLang="en-US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0" name="组合 53"/>
          <p:cNvGrpSpPr/>
          <p:nvPr/>
        </p:nvGrpSpPr>
        <p:grpSpPr>
          <a:xfrm>
            <a:off x="3257067" y="4148611"/>
            <a:ext cx="2839085" cy="2919730"/>
            <a:chOff x="2629792" y="1771111"/>
            <a:chExt cx="2839085" cy="2919730"/>
          </a:xfrm>
        </p:grpSpPr>
        <p:sp>
          <p:nvSpPr>
            <p:cNvPr id="51" name="TextBox 53"/>
            <p:cNvSpPr txBox="1"/>
            <p:nvPr/>
          </p:nvSpPr>
          <p:spPr>
            <a:xfrm>
              <a:off x="2629792" y="2288001"/>
              <a:ext cx="2839085" cy="24028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Написание кода</a:t>
              </a:r>
              <a:r>
                <a:rPr lang="en-US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ru-RU" altLang="en-US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для получение пользователем гороскопа</a:t>
              </a:r>
              <a:r>
                <a:rPr lang="en-US" altLang="zh-CN" sz="20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. </a:t>
              </a:r>
              <a:endParaRPr lang="en-US" altLang="zh-CN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2" name="TextBox 42"/>
            <p:cNvSpPr txBox="1"/>
            <p:nvPr/>
          </p:nvSpPr>
          <p:spPr>
            <a:xfrm>
              <a:off x="3100327" y="1771111"/>
              <a:ext cx="1865257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ru-RU" altLang="zh-CN" sz="2400" b="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ЗАДАЧА 2</a:t>
              </a:r>
              <a:endParaRPr lang="zh-CN" altLang="en-US" sz="2400" b="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cxnSp>
        <p:nvCxnSpPr>
          <p:cNvPr id="53" name="Straight Connector 64"/>
          <p:cNvCxnSpPr/>
          <p:nvPr/>
        </p:nvCxnSpPr>
        <p:spPr>
          <a:xfrm>
            <a:off x="1319945" y="4587241"/>
            <a:ext cx="937505" cy="0"/>
          </a:xfrm>
          <a:prstGeom prst="line">
            <a:avLst/>
          </a:prstGeom>
          <a:ln>
            <a:solidFill>
              <a:srgbClr val="D1A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64"/>
          <p:cNvCxnSpPr/>
          <p:nvPr/>
        </p:nvCxnSpPr>
        <p:spPr>
          <a:xfrm>
            <a:off x="4191480" y="4587241"/>
            <a:ext cx="937505" cy="0"/>
          </a:xfrm>
          <a:prstGeom prst="line">
            <a:avLst/>
          </a:prstGeom>
          <a:ln>
            <a:solidFill>
              <a:srgbClr val="D1A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64"/>
          <p:cNvCxnSpPr/>
          <p:nvPr/>
        </p:nvCxnSpPr>
        <p:spPr>
          <a:xfrm>
            <a:off x="7063015" y="4587241"/>
            <a:ext cx="937505" cy="0"/>
          </a:xfrm>
          <a:prstGeom prst="line">
            <a:avLst/>
          </a:prstGeom>
          <a:ln>
            <a:solidFill>
              <a:srgbClr val="D1A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64"/>
          <p:cNvCxnSpPr/>
          <p:nvPr/>
        </p:nvCxnSpPr>
        <p:spPr>
          <a:xfrm>
            <a:off x="9934551" y="4587241"/>
            <a:ext cx="937505" cy="0"/>
          </a:xfrm>
          <a:prstGeom prst="line">
            <a:avLst/>
          </a:prstGeom>
          <a:ln>
            <a:solidFill>
              <a:srgbClr val="D1A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-21474826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3120" y="2221230"/>
            <a:ext cx="2334260" cy="46367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Изображение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386320" y="2329815"/>
            <a:ext cx="2213610" cy="43516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dirty="0"/>
              <a:t>РЕАЛИЗАЦИЯ</a:t>
            </a:r>
            <a:endParaRPr lang="ru-RU" altLang="en-US" dirty="0"/>
          </a:p>
        </p:txBody>
      </p:sp>
      <p:grpSp>
        <p:nvGrpSpPr>
          <p:cNvPr id="21" name="组合 23"/>
          <p:cNvGrpSpPr/>
          <p:nvPr/>
        </p:nvGrpSpPr>
        <p:grpSpPr>
          <a:xfrm>
            <a:off x="755650" y="1248410"/>
            <a:ext cx="11099800" cy="5746115"/>
            <a:chOff x="2673608" y="1396037"/>
            <a:chExt cx="8710984" cy="5735955"/>
          </a:xfrm>
        </p:grpSpPr>
        <p:sp>
          <p:nvSpPr>
            <p:cNvPr id="22" name="TextBox 53"/>
            <p:cNvSpPr txBox="1"/>
            <p:nvPr/>
          </p:nvSpPr>
          <p:spPr>
            <a:xfrm>
              <a:off x="2673608" y="2617518"/>
              <a:ext cx="8552512" cy="202270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just">
                <a:lnSpc>
                  <a:spcPct val="150000"/>
                </a:lnSpc>
              </a:pPr>
              <a:r>
                <a:rPr lang="ru-RU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И</a:t>
              </a: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спользованные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библиотеки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:</a:t>
              </a:r>
              <a:endParaRPr lang="en-US" altLang="ru-RU" sz="240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re, sqlite3, bs4, telebot, requests</a:t>
              </a:r>
              <a:endParaRPr lang="en-US" altLang="ru-RU" sz="2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Использованные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технологии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: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requirements.txt,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работа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с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контекстом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пользователя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,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загрузка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картинок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, 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хранение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данных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в</a:t>
              </a:r>
              <a:r>
                <a:rPr lang="en-US" altLang="ru-RU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БД</a:t>
              </a:r>
              <a:endParaRPr lang="en-US" altLang="en-US" sz="2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en-US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Интерфейс</a:t>
              </a:r>
              <a:r>
                <a:rPr lang="en-US" altLang="ru-RU" sz="2400" dirty="0">
                  <a:solidFill>
                    <a:srgbClr val="D1A840"/>
                  </a:solidFill>
                  <a:latin typeface="+mn-lt"/>
                  <a:ea typeface="+mn-ea"/>
                  <a:cs typeface="+mn-ea"/>
                  <a:sym typeface="+mn-lt"/>
                </a:rPr>
                <a:t>:</a:t>
              </a:r>
              <a:endParaRPr lang="en-US" altLang="ru-RU" sz="2400" dirty="0">
                <a:solidFill>
                  <a:srgbClr val="D1A84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TextBox 42"/>
            <p:cNvSpPr txBox="1"/>
            <p:nvPr/>
          </p:nvSpPr>
          <p:spPr>
            <a:xfrm>
              <a:off x="2956237" y="1396037"/>
              <a:ext cx="8428355" cy="57359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just"/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При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разработке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приложения были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созданы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несколько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файлов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,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основные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из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которых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: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главный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файл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 main.py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с </a:t>
              </a:r>
              <a:r>
                <a:rPr lang="ru-RU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функциями </a:t>
              </a:r>
              <a:r>
                <a:rPr lang="en-US" altLang="ru-RU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send_welcome, process_step, callback_worker; parser.py</a:t>
              </a:r>
              <a:r>
                <a:rPr lang="ru-RU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, который возвращает гороскоп с </a:t>
              </a:r>
              <a:r>
                <a:rPr lang="en-US" altLang="en-US" sz="2400" b="0">
                  <a:solidFill>
                    <a:srgbClr val="D1A840"/>
                  </a:solidFill>
                  <a:latin typeface="+mn-lt"/>
                  <a:cs typeface="+mn-lt"/>
                  <a:sym typeface="+mn-ea"/>
                </a:rPr>
                <a:t>mail.ru</a:t>
              </a:r>
              <a:endParaRPr lang="en-US" altLang="en-US" sz="2400" b="0" dirty="0">
                <a:solidFill>
                  <a:srgbClr val="D1A840"/>
                </a:solidFill>
                <a:latin typeface="+mn-lt"/>
                <a:ea typeface="+mn-ea"/>
                <a:cs typeface="+mn-lt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dirty="0"/>
              <a:t>ЗАКЛЮЧЕНИЕ</a:t>
            </a:r>
            <a:endParaRPr lang="ru-RU" altLang="en-US" dirty="0"/>
          </a:p>
        </p:txBody>
      </p:sp>
      <p:sp>
        <p:nvSpPr>
          <p:cNvPr id="42" name="TextBox 42"/>
          <p:cNvSpPr txBox="1"/>
          <p:nvPr/>
        </p:nvSpPr>
        <p:spPr>
          <a:xfrm>
            <a:off x="885190" y="2124075"/>
            <a:ext cx="10525760" cy="119945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algn="ctr"/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Подводя итоги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сделанной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работе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,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я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могу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утверждать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,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что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большинство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задач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было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US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реализовано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. </a:t>
            </a:r>
            <a:r>
              <a:rPr lang="ru-RU" altLang="en-US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При  увеличении сроков дедлайна можно реализовать добавление бота в группы и  рассылку гороскопов в определенное время</a:t>
            </a:r>
            <a:r>
              <a:rPr lang="en-US" altLang="ru-RU" sz="2400" b="0">
                <a:solidFill>
                  <a:srgbClr val="D1A840"/>
                </a:solidFill>
                <a:latin typeface="+mn-lt"/>
                <a:cs typeface="+mn-lt"/>
                <a:sym typeface="+mn-ea"/>
              </a:rPr>
              <a:t>.</a:t>
            </a:r>
            <a:endParaRPr lang="en-US" altLang="ru-RU" sz="2400"/>
          </a:p>
          <a:p>
            <a:pPr algn="r"/>
            <a:endParaRPr lang="en-US" altLang="ru-RU" sz="2400"/>
          </a:p>
          <a:p>
            <a:pPr algn="r"/>
            <a:endParaRPr lang="ru-RU" altLang="zh-CN" sz="2400" b="0" dirty="0">
              <a:solidFill>
                <a:srgbClr val="D1A84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927</Words>
  <Application>WPS Presentation</Application>
  <PresentationFormat>Widescreen</PresentationFormat>
  <Paragraphs>42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Arial</vt:lpstr>
      <vt:lpstr>SimSun</vt:lpstr>
      <vt:lpstr>Wingdings</vt:lpstr>
      <vt:lpstr>Microsoft YaHei Light</vt:lpstr>
      <vt:lpstr>Microsoft YaHei</vt:lpstr>
      <vt:lpstr>Calibri</vt:lpstr>
      <vt:lpstr>Arial Unicode MS</vt:lpstr>
      <vt:lpstr>Calibri Light</vt:lpstr>
      <vt:lpstr>等线</vt:lpstr>
      <vt:lpstr>Office Theme</vt:lpstr>
      <vt:lpstr>Проект «Horoscopes_bot»</vt:lpstr>
      <vt:lpstr>ИДЕЯ: создание телеграмм-бота, присылающего пользователю его гороскоп</vt:lpstr>
      <vt:lpstr>РЕАЛИЗАЦИЯ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Рин Скоробогато�</cp:lastModifiedBy>
  <cp:revision>8</cp:revision>
  <dcterms:created xsi:type="dcterms:W3CDTF">2023-01-07T09:59:00Z</dcterms:created>
  <dcterms:modified xsi:type="dcterms:W3CDTF">2025-05-15T18:52:45Z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844C8693E216429E8DDCFB5139173C4D_13</vt:lpwstr>
  </property>
  <property fmtid="{D5CDD505-2E9C-101B-9397-08002B2CF9AE}" pid="3" name="KSOProductBuildVer">
    <vt:lpwstr>1049-12.2.0.20795</vt:lpwstr>
  </property>
</Properties>
</file>

<file path=docProps/thumbnail.jpeg>
</file>